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p:sldMasterIdLst>
    <p:sldMasterId id="2147483672" r:id="rId1"/>
    <p:sldMasterId id="2147483684" r:id="rId2"/>
  </p:sldMasterIdLst>
  <p:notesMasterIdLst>
    <p:notesMasterId r:id="rId27"/>
  </p:notesMasterIdLst>
  <p:sldIdLst>
    <p:sldId id="256" r:id="rId3"/>
    <p:sldId id="264" r:id="rId4"/>
    <p:sldId id="262" r:id="rId5"/>
    <p:sldId id="263" r:id="rId6"/>
    <p:sldId id="265" r:id="rId7"/>
    <p:sldId id="258" r:id="rId8"/>
    <p:sldId id="259" r:id="rId9"/>
    <p:sldId id="260" r:id="rId10"/>
    <p:sldId id="266" r:id="rId11"/>
    <p:sldId id="268" r:id="rId12"/>
    <p:sldId id="269" r:id="rId13"/>
    <p:sldId id="270" r:id="rId14"/>
    <p:sldId id="271" r:id="rId15"/>
    <p:sldId id="273" r:id="rId16"/>
    <p:sldId id="272" r:id="rId17"/>
    <p:sldId id="274" r:id="rId18"/>
    <p:sldId id="275" r:id="rId19"/>
    <p:sldId id="276" r:id="rId20"/>
    <p:sldId id="277" r:id="rId21"/>
    <p:sldId id="278" r:id="rId22"/>
    <p:sldId id="279" r:id="rId23"/>
    <p:sldId id="280" r:id="rId24"/>
    <p:sldId id="281" r:id="rId25"/>
    <p:sldId id="282" r:id="rId26"/>
  </p:sldIdLst>
  <p:sldSz cx="13433425" cy="7556500"/>
  <p:notesSz cx="6858000" cy="9144000"/>
  <p:defaultTextStyle>
    <a:defPPr>
      <a:defRPr lang="pl-PL"/>
    </a:defPPr>
    <a:lvl1pPr algn="l" rtl="0" eaLnBrk="0" fontAlgn="base" hangingPunct="0">
      <a:spcBef>
        <a:spcPct val="0"/>
      </a:spcBef>
      <a:spcAft>
        <a:spcPct val="0"/>
      </a:spcAft>
      <a:defRPr sz="2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2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2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2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2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2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2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2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2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15:guide id="1" orient="horz" pos="2380">
          <p15:clr>
            <a:srgbClr val="A4A3A4"/>
          </p15:clr>
        </p15:guide>
        <p15:guide id="2" pos="423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92"/>
    <p:restoredTop sz="90909"/>
  </p:normalViewPr>
  <p:slideViewPr>
    <p:cSldViewPr>
      <p:cViewPr varScale="1">
        <p:scale>
          <a:sx n="92" d="100"/>
          <a:sy n="92" d="100"/>
        </p:scale>
        <p:origin x="672" y="184"/>
      </p:cViewPr>
      <p:guideLst>
        <p:guide orient="horz" pos="2380"/>
        <p:guide pos="4231"/>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30A902-B0C1-C54A-9B45-24A86709866F}" type="doc">
      <dgm:prSet loTypeId="urn:microsoft.com/office/officeart/2005/8/layout/process1" loCatId="" qsTypeId="urn:microsoft.com/office/officeart/2005/8/quickstyle/simple1" qsCatId="simple" csTypeId="urn:microsoft.com/office/officeart/2005/8/colors/accent1_2" csCatId="accent1" phldr="1"/>
      <dgm:spPr/>
    </dgm:pt>
    <dgm:pt modelId="{4339ABE7-187F-6641-8F51-A694E7B9F158}">
      <dgm:prSet phldrT="[Text]"/>
      <dgm:spPr/>
      <dgm:t>
        <a:bodyPr/>
        <a:lstStyle/>
        <a:p>
          <a:r>
            <a:rPr lang="en-GB" dirty="0"/>
            <a:t>What we measure</a:t>
          </a:r>
        </a:p>
      </dgm:t>
    </dgm:pt>
    <dgm:pt modelId="{4DACA57D-03A2-E144-8127-2932D6650F5B}" type="parTrans" cxnId="{CE69E776-F4FD-B946-A21C-81EB5CD91B8C}">
      <dgm:prSet/>
      <dgm:spPr/>
      <dgm:t>
        <a:bodyPr/>
        <a:lstStyle/>
        <a:p>
          <a:endParaRPr lang="en-GB"/>
        </a:p>
      </dgm:t>
    </dgm:pt>
    <dgm:pt modelId="{5D28B8AC-2E08-C044-963F-D1A2DA0ACD92}" type="sibTrans" cxnId="{CE69E776-F4FD-B946-A21C-81EB5CD91B8C}">
      <dgm:prSet/>
      <dgm:spPr/>
      <dgm:t>
        <a:bodyPr/>
        <a:lstStyle/>
        <a:p>
          <a:endParaRPr lang="en-GB"/>
        </a:p>
      </dgm:t>
    </dgm:pt>
    <dgm:pt modelId="{263CC608-E6A1-2F42-9B46-CCFA16E9F6BB}">
      <dgm:prSet phldrT="[Text]"/>
      <dgm:spPr/>
      <dgm:t>
        <a:bodyPr/>
        <a:lstStyle/>
        <a:p>
          <a:r>
            <a:rPr lang="en-GB" dirty="0"/>
            <a:t>How we measure</a:t>
          </a:r>
        </a:p>
      </dgm:t>
    </dgm:pt>
    <dgm:pt modelId="{60483708-896B-124A-9BE2-783579A5F95B}" type="parTrans" cxnId="{2C224AB0-9246-0648-B374-6FFC4CAEA1C6}">
      <dgm:prSet/>
      <dgm:spPr/>
      <dgm:t>
        <a:bodyPr/>
        <a:lstStyle/>
        <a:p>
          <a:endParaRPr lang="en-GB"/>
        </a:p>
      </dgm:t>
    </dgm:pt>
    <dgm:pt modelId="{3E6344BE-8554-174F-AE9D-9DC587B847F9}" type="sibTrans" cxnId="{2C224AB0-9246-0648-B374-6FFC4CAEA1C6}">
      <dgm:prSet/>
      <dgm:spPr/>
      <dgm:t>
        <a:bodyPr/>
        <a:lstStyle/>
        <a:p>
          <a:endParaRPr lang="en-GB"/>
        </a:p>
      </dgm:t>
    </dgm:pt>
    <dgm:pt modelId="{58762474-4E5C-BB41-B940-92730B86D50D}" type="pres">
      <dgm:prSet presAssocID="{F530A902-B0C1-C54A-9B45-24A86709866F}" presName="Name0" presStyleCnt="0">
        <dgm:presLayoutVars>
          <dgm:dir/>
          <dgm:resizeHandles val="exact"/>
        </dgm:presLayoutVars>
      </dgm:prSet>
      <dgm:spPr/>
    </dgm:pt>
    <dgm:pt modelId="{118B3D1A-6E51-784D-8C84-268CE8D3BCB1}" type="pres">
      <dgm:prSet presAssocID="{4339ABE7-187F-6641-8F51-A694E7B9F158}" presName="node" presStyleLbl="node1" presStyleIdx="0" presStyleCnt="2">
        <dgm:presLayoutVars>
          <dgm:bulletEnabled val="1"/>
        </dgm:presLayoutVars>
      </dgm:prSet>
      <dgm:spPr/>
    </dgm:pt>
    <dgm:pt modelId="{2FCD8E4D-AA5D-9E46-9397-52FA632D7359}" type="pres">
      <dgm:prSet presAssocID="{5D28B8AC-2E08-C044-963F-D1A2DA0ACD92}" presName="sibTrans" presStyleLbl="sibTrans2D1" presStyleIdx="0" presStyleCnt="1"/>
      <dgm:spPr/>
    </dgm:pt>
    <dgm:pt modelId="{9F2CDC00-F857-0447-9A7A-26139F7E6DAF}" type="pres">
      <dgm:prSet presAssocID="{5D28B8AC-2E08-C044-963F-D1A2DA0ACD92}" presName="connectorText" presStyleLbl="sibTrans2D1" presStyleIdx="0" presStyleCnt="1"/>
      <dgm:spPr/>
    </dgm:pt>
    <dgm:pt modelId="{4A3082ED-A153-2847-AAC3-FDC3D44157DB}" type="pres">
      <dgm:prSet presAssocID="{263CC608-E6A1-2F42-9B46-CCFA16E9F6BB}" presName="node" presStyleLbl="node1" presStyleIdx="1" presStyleCnt="2">
        <dgm:presLayoutVars>
          <dgm:bulletEnabled val="1"/>
        </dgm:presLayoutVars>
      </dgm:prSet>
      <dgm:spPr/>
    </dgm:pt>
  </dgm:ptLst>
  <dgm:cxnLst>
    <dgm:cxn modelId="{FB0F0770-6974-D140-88DC-E87C673C6EB6}" type="presOf" srcId="{4339ABE7-187F-6641-8F51-A694E7B9F158}" destId="{118B3D1A-6E51-784D-8C84-268CE8D3BCB1}" srcOrd="0" destOrd="0" presId="urn:microsoft.com/office/officeart/2005/8/layout/process1"/>
    <dgm:cxn modelId="{CE69E776-F4FD-B946-A21C-81EB5CD91B8C}" srcId="{F530A902-B0C1-C54A-9B45-24A86709866F}" destId="{4339ABE7-187F-6641-8F51-A694E7B9F158}" srcOrd="0" destOrd="0" parTransId="{4DACA57D-03A2-E144-8127-2932D6650F5B}" sibTransId="{5D28B8AC-2E08-C044-963F-D1A2DA0ACD92}"/>
    <dgm:cxn modelId="{12AD9478-276D-7D42-91BE-1E88C109BBBC}" type="presOf" srcId="{263CC608-E6A1-2F42-9B46-CCFA16E9F6BB}" destId="{4A3082ED-A153-2847-AAC3-FDC3D44157DB}" srcOrd="0" destOrd="0" presId="urn:microsoft.com/office/officeart/2005/8/layout/process1"/>
    <dgm:cxn modelId="{54CED18E-6563-A84D-82EC-6C867487014E}" type="presOf" srcId="{5D28B8AC-2E08-C044-963F-D1A2DA0ACD92}" destId="{2FCD8E4D-AA5D-9E46-9397-52FA632D7359}" srcOrd="0" destOrd="0" presId="urn:microsoft.com/office/officeart/2005/8/layout/process1"/>
    <dgm:cxn modelId="{2C224AB0-9246-0648-B374-6FFC4CAEA1C6}" srcId="{F530A902-B0C1-C54A-9B45-24A86709866F}" destId="{263CC608-E6A1-2F42-9B46-CCFA16E9F6BB}" srcOrd="1" destOrd="0" parTransId="{60483708-896B-124A-9BE2-783579A5F95B}" sibTransId="{3E6344BE-8554-174F-AE9D-9DC587B847F9}"/>
    <dgm:cxn modelId="{BCFC88CF-0B88-1A4D-A6C7-B3DB93BC6B0A}" type="presOf" srcId="{F530A902-B0C1-C54A-9B45-24A86709866F}" destId="{58762474-4E5C-BB41-B940-92730B86D50D}" srcOrd="0" destOrd="0" presId="urn:microsoft.com/office/officeart/2005/8/layout/process1"/>
    <dgm:cxn modelId="{362A5BF1-B106-C543-AA09-A3264ED1C5BB}" type="presOf" srcId="{5D28B8AC-2E08-C044-963F-D1A2DA0ACD92}" destId="{9F2CDC00-F857-0447-9A7A-26139F7E6DAF}" srcOrd="1" destOrd="0" presId="urn:microsoft.com/office/officeart/2005/8/layout/process1"/>
    <dgm:cxn modelId="{21B0D715-2B65-584C-ADC8-2E19FBE3FBC2}" type="presParOf" srcId="{58762474-4E5C-BB41-B940-92730B86D50D}" destId="{118B3D1A-6E51-784D-8C84-268CE8D3BCB1}" srcOrd="0" destOrd="0" presId="urn:microsoft.com/office/officeart/2005/8/layout/process1"/>
    <dgm:cxn modelId="{B1ECC01C-B08D-904D-AD30-C22EB2D2F28E}" type="presParOf" srcId="{58762474-4E5C-BB41-B940-92730B86D50D}" destId="{2FCD8E4D-AA5D-9E46-9397-52FA632D7359}" srcOrd="1" destOrd="0" presId="urn:microsoft.com/office/officeart/2005/8/layout/process1"/>
    <dgm:cxn modelId="{2CC7231C-794F-0648-B822-0D9D0DAEAD1B}" type="presParOf" srcId="{2FCD8E4D-AA5D-9E46-9397-52FA632D7359}" destId="{9F2CDC00-F857-0447-9A7A-26139F7E6DAF}" srcOrd="0" destOrd="0" presId="urn:microsoft.com/office/officeart/2005/8/layout/process1"/>
    <dgm:cxn modelId="{EB8CCB59-9EA6-4F44-8719-F8C5113F3E52}" type="presParOf" srcId="{58762474-4E5C-BB41-B940-92730B86D50D}" destId="{4A3082ED-A153-2847-AAC3-FDC3D44157DB}"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B3D1A-6E51-784D-8C84-268CE8D3BCB1}">
      <dsp:nvSpPr>
        <dsp:cNvPr id="0" name=""/>
        <dsp:cNvSpPr/>
      </dsp:nvSpPr>
      <dsp:spPr>
        <a:xfrm>
          <a:off x="1749" y="1866190"/>
          <a:ext cx="3730049" cy="223802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GB" sz="5900" kern="1200" dirty="0"/>
            <a:t>What we measure</a:t>
          </a:r>
        </a:p>
      </dsp:txBody>
      <dsp:txXfrm>
        <a:off x="67299" y="1931740"/>
        <a:ext cx="3598949" cy="2106929"/>
      </dsp:txXfrm>
    </dsp:sp>
    <dsp:sp modelId="{2FCD8E4D-AA5D-9E46-9397-52FA632D7359}">
      <dsp:nvSpPr>
        <dsp:cNvPr id="0" name=""/>
        <dsp:cNvSpPr/>
      </dsp:nvSpPr>
      <dsp:spPr>
        <a:xfrm>
          <a:off x="4104803" y="2522679"/>
          <a:ext cx="790770" cy="92505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33550">
            <a:lnSpc>
              <a:spcPct val="90000"/>
            </a:lnSpc>
            <a:spcBef>
              <a:spcPct val="0"/>
            </a:spcBef>
            <a:spcAft>
              <a:spcPct val="35000"/>
            </a:spcAft>
            <a:buNone/>
          </a:pPr>
          <a:endParaRPr lang="en-GB" sz="3900" kern="1200"/>
        </a:p>
      </dsp:txBody>
      <dsp:txXfrm>
        <a:off x="4104803" y="2707689"/>
        <a:ext cx="553539" cy="555032"/>
      </dsp:txXfrm>
    </dsp:sp>
    <dsp:sp modelId="{4A3082ED-A153-2847-AAC3-FDC3D44157DB}">
      <dsp:nvSpPr>
        <dsp:cNvPr id="0" name=""/>
        <dsp:cNvSpPr/>
      </dsp:nvSpPr>
      <dsp:spPr>
        <a:xfrm>
          <a:off x="5223818" y="1866190"/>
          <a:ext cx="3730049" cy="223802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GB" sz="5900" kern="1200" dirty="0"/>
            <a:t>How we measure</a:t>
          </a:r>
        </a:p>
      </dsp:txBody>
      <dsp:txXfrm>
        <a:off x="5289368" y="1931740"/>
        <a:ext cx="3598949" cy="210692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3CD5477F-923E-DC9A-8AF1-D1E84A006170}"/>
              </a:ext>
            </a:extLst>
          </p:cNvPr>
          <p:cNvSpPr>
            <a:spLocks noGrp="1" noRot="1" noChangeAspect="1"/>
          </p:cNvSpPr>
          <p:nvPr>
            <p:ph type="sldImg"/>
          </p:nvPr>
        </p:nvSpPr>
        <p:spPr bwMode="auto">
          <a:xfrm>
            <a:off x="382588" y="685800"/>
            <a:ext cx="6092825"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 name="Rectangle 2">
            <a:extLst>
              <a:ext uri="{FF2B5EF4-FFF2-40B4-BE49-F238E27FC236}">
                <a16:creationId xmlns:a16="http://schemas.microsoft.com/office/drawing/2014/main" id="{9174030B-0C93-4D40-B5FD-E9B2C2EDE3C1}"/>
              </a:ext>
            </a:extLst>
          </p:cNvPr>
          <p:cNvSpPr>
            <a:spLocks noGrp="1"/>
          </p:cNvSpPr>
          <p:nvPr>
            <p:ph type="body" sz="quarter" idx="1"/>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r>
              <a:rPr lang="en-US" altLang="pl-PL" noProof="0">
                <a:sym typeface="Helvetica Neue" charset="0"/>
              </a:rPr>
              <a:t>Click to edit Master text styles</a:t>
            </a:r>
          </a:p>
          <a:p>
            <a:pPr lvl="1"/>
            <a:r>
              <a:rPr lang="en-US" altLang="pl-PL" noProof="0">
                <a:sym typeface="Helvetica Neue" charset="0"/>
              </a:rPr>
              <a:t>Second level</a:t>
            </a:r>
          </a:p>
          <a:p>
            <a:pPr lvl="2"/>
            <a:r>
              <a:rPr lang="en-US" altLang="pl-PL" noProof="0">
                <a:sym typeface="Helvetica Neue" charset="0"/>
              </a:rPr>
              <a:t>Third level</a:t>
            </a:r>
          </a:p>
          <a:p>
            <a:pPr lvl="3"/>
            <a:r>
              <a:rPr lang="en-US" altLang="pl-PL" noProof="0">
                <a:sym typeface="Helvetica Neue" charset="0"/>
              </a:rPr>
              <a:t>Fourth level</a:t>
            </a:r>
          </a:p>
          <a:p>
            <a:pPr lvl="4"/>
            <a:r>
              <a:rPr lang="en-US" altLang="pl-PL" noProof="0">
                <a:sym typeface="Helvetica Neue" charset="0"/>
              </a:rPr>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kern="1200">
        <a:solidFill>
          <a:srgbClr val="000000"/>
        </a:solidFill>
        <a:latin typeface="Helvetica Neue" charset="0"/>
        <a:ea typeface="Helvetica Neue" charset="0"/>
        <a:cs typeface="Helvetica Neue" charset="0"/>
        <a:sym typeface="Helvetica Neue" panose="02000503000000020004" pitchFamily="2" charset="0"/>
      </a:defRPr>
    </a:lvl1pPr>
    <a:lvl2pPr indent="228600" algn="l" rtl="0" eaLnBrk="0" fontAlgn="base" hangingPunct="0">
      <a:spcBef>
        <a:spcPct val="0"/>
      </a:spcBef>
      <a:spcAft>
        <a:spcPct val="0"/>
      </a:spcAft>
      <a:defRPr kern="1200">
        <a:solidFill>
          <a:srgbClr val="000000"/>
        </a:solidFill>
        <a:latin typeface="Helvetica Neue" charset="0"/>
        <a:ea typeface="Helvetica Neue" charset="0"/>
        <a:cs typeface="Helvetica Neue" charset="0"/>
        <a:sym typeface="Helvetica Neue" panose="02000503000000020004" pitchFamily="2" charset="0"/>
      </a:defRPr>
    </a:lvl2pPr>
    <a:lvl3pPr indent="457200" algn="l" rtl="0" eaLnBrk="0" fontAlgn="base" hangingPunct="0">
      <a:spcBef>
        <a:spcPct val="0"/>
      </a:spcBef>
      <a:spcAft>
        <a:spcPct val="0"/>
      </a:spcAft>
      <a:defRPr kern="1200">
        <a:solidFill>
          <a:srgbClr val="000000"/>
        </a:solidFill>
        <a:latin typeface="Helvetica Neue" charset="0"/>
        <a:ea typeface="Helvetica Neue" charset="0"/>
        <a:cs typeface="Helvetica Neue" charset="0"/>
        <a:sym typeface="Helvetica Neue" panose="02000503000000020004" pitchFamily="2" charset="0"/>
      </a:defRPr>
    </a:lvl3pPr>
    <a:lvl4pPr indent="685800" algn="l" rtl="0" eaLnBrk="0" fontAlgn="base" hangingPunct="0">
      <a:spcBef>
        <a:spcPct val="0"/>
      </a:spcBef>
      <a:spcAft>
        <a:spcPct val="0"/>
      </a:spcAft>
      <a:defRPr kern="1200">
        <a:solidFill>
          <a:srgbClr val="000000"/>
        </a:solidFill>
        <a:latin typeface="Helvetica Neue" charset="0"/>
        <a:ea typeface="Helvetica Neue" charset="0"/>
        <a:cs typeface="Helvetica Neue" charset="0"/>
        <a:sym typeface="Helvetica Neue" panose="02000503000000020004" pitchFamily="2" charset="0"/>
      </a:defRPr>
    </a:lvl4pPr>
    <a:lvl5pPr indent="914400" algn="l" rtl="0" eaLnBrk="0" fontAlgn="base" hangingPunct="0">
      <a:spcBef>
        <a:spcPct val="0"/>
      </a:spcBef>
      <a:spcAft>
        <a:spcPct val="0"/>
      </a:spcAft>
      <a:defRPr kern="1200">
        <a:solidFill>
          <a:srgbClr val="000000"/>
        </a:solidFill>
        <a:latin typeface="Helvetica Neue" charset="0"/>
        <a:ea typeface="Helvetica Neue" charset="0"/>
        <a:cs typeface="Helvetica Neue" charset="0"/>
        <a:sym typeface="Helvetica Neue" panose="02000503000000020004"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679178" y="1236678"/>
            <a:ext cx="10075069" cy="2630781"/>
          </a:xfrm>
        </p:spPr>
        <p:txBody>
          <a:bodyPr anchor="b"/>
          <a:lstStyle>
            <a:lvl1pPr algn="ctr">
              <a:defRPr sz="6611"/>
            </a:lvl1pPr>
          </a:lstStyle>
          <a:p>
            <a:r>
              <a:rPr lang="pl-PL"/>
              <a:t>Kliknij, aby edytować styl</a:t>
            </a:r>
            <a:endParaRPr lang="en-US" dirty="0"/>
          </a:p>
        </p:txBody>
      </p:sp>
      <p:sp>
        <p:nvSpPr>
          <p:cNvPr id="3" name="Subtitle 2"/>
          <p:cNvSpPr>
            <a:spLocks noGrp="1"/>
          </p:cNvSpPr>
          <p:nvPr>
            <p:ph type="subTitle" idx="1"/>
          </p:nvPr>
        </p:nvSpPr>
        <p:spPr>
          <a:xfrm>
            <a:off x="1679178" y="3968912"/>
            <a:ext cx="10075069" cy="1824404"/>
          </a:xfrm>
        </p:spPr>
        <p:txBody>
          <a:bodyPr/>
          <a:lstStyle>
            <a:lvl1pPr marL="0" indent="0" algn="ctr">
              <a:buNone/>
              <a:defRPr sz="2644"/>
            </a:lvl1pPr>
            <a:lvl2pPr marL="503743" indent="0" algn="ctr">
              <a:buNone/>
              <a:defRPr sz="2204"/>
            </a:lvl2pPr>
            <a:lvl3pPr marL="1007486" indent="0" algn="ctr">
              <a:buNone/>
              <a:defRPr sz="1983"/>
            </a:lvl3pPr>
            <a:lvl4pPr marL="1511229" indent="0" algn="ctr">
              <a:buNone/>
              <a:defRPr sz="1763"/>
            </a:lvl4pPr>
            <a:lvl5pPr marL="2014972" indent="0" algn="ctr">
              <a:buNone/>
              <a:defRPr sz="1763"/>
            </a:lvl5pPr>
            <a:lvl6pPr marL="2518715" indent="0" algn="ctr">
              <a:buNone/>
              <a:defRPr sz="1763"/>
            </a:lvl6pPr>
            <a:lvl7pPr marL="3022458" indent="0" algn="ctr">
              <a:buNone/>
              <a:defRPr sz="1763"/>
            </a:lvl7pPr>
            <a:lvl8pPr marL="3526201" indent="0" algn="ctr">
              <a:buNone/>
              <a:defRPr sz="1763"/>
            </a:lvl8pPr>
            <a:lvl9pPr marL="4029944" indent="0" algn="ctr">
              <a:buNone/>
              <a:defRPr sz="1763"/>
            </a:lvl9pPr>
          </a:lstStyle>
          <a:p>
            <a:r>
              <a:rPr lang="pl-PL"/>
              <a:t>Kliknij, aby edytować styl wzorca podtytułu</a:t>
            </a:r>
            <a:endParaRPr lang="en-US" dirty="0"/>
          </a:p>
        </p:txBody>
      </p:sp>
      <p:sp>
        <p:nvSpPr>
          <p:cNvPr id="4" name="Date Placeholder 3">
            <a:extLst>
              <a:ext uri="{FF2B5EF4-FFF2-40B4-BE49-F238E27FC236}">
                <a16:creationId xmlns:a16="http://schemas.microsoft.com/office/drawing/2014/main" id="{4678E3C1-CA62-04F5-DB63-1C9A94DDDF1E}"/>
              </a:ext>
            </a:extLst>
          </p:cNvPr>
          <p:cNvSpPr>
            <a:spLocks noGrp="1"/>
          </p:cNvSpPr>
          <p:nvPr>
            <p:ph type="dt" sz="half" idx="10"/>
          </p:nvPr>
        </p:nvSpPr>
        <p:spPr/>
        <p:txBody>
          <a:bodyPr/>
          <a:lstStyle>
            <a:lvl1pPr>
              <a:defRPr/>
            </a:lvl1pPr>
          </a:lstStyle>
          <a:p>
            <a:pPr>
              <a:defRPr/>
            </a:pPr>
            <a:fld id="{3395AD95-2852-C448-B78D-4E5F7C164EC7}" type="datetimeFigureOut">
              <a:rPr lang="en-US"/>
              <a:pPr>
                <a:defRPr/>
              </a:pPr>
              <a:t>11/15/24</a:t>
            </a:fld>
            <a:endParaRPr lang="en-US"/>
          </a:p>
        </p:txBody>
      </p:sp>
      <p:sp>
        <p:nvSpPr>
          <p:cNvPr id="5" name="Footer Placeholder 4">
            <a:extLst>
              <a:ext uri="{FF2B5EF4-FFF2-40B4-BE49-F238E27FC236}">
                <a16:creationId xmlns:a16="http://schemas.microsoft.com/office/drawing/2014/main" id="{1359E72E-2F49-7E88-D15F-80F515A3219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78F959C-9AAA-8F55-4D8D-A0985D96936F}"/>
              </a:ext>
            </a:extLst>
          </p:cNvPr>
          <p:cNvSpPr>
            <a:spLocks noGrp="1"/>
          </p:cNvSpPr>
          <p:nvPr>
            <p:ph type="sldNum" sz="quarter" idx="12"/>
          </p:nvPr>
        </p:nvSpPr>
        <p:spPr/>
        <p:txBody>
          <a:bodyPr/>
          <a:lstStyle>
            <a:lvl1pPr>
              <a:defRPr/>
            </a:lvl1pPr>
          </a:lstStyle>
          <a:p>
            <a:fld id="{6AC9C67E-0BFF-894C-9853-61C55D465BA2}" type="slidenum">
              <a:rPr lang="en-US" altLang="pl-PL"/>
              <a:pPr/>
              <a:t>‹#›</a:t>
            </a:fld>
            <a:endParaRPr lang="en-US" altLang="pl-PL"/>
          </a:p>
        </p:txBody>
      </p:sp>
    </p:spTree>
    <p:extLst>
      <p:ext uri="{BB962C8B-B14F-4D97-AF65-F5344CB8AC3E}">
        <p14:creationId xmlns:p14="http://schemas.microsoft.com/office/powerpoint/2010/main" val="1649956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a:extLst>
              <a:ext uri="{FF2B5EF4-FFF2-40B4-BE49-F238E27FC236}">
                <a16:creationId xmlns:a16="http://schemas.microsoft.com/office/drawing/2014/main" id="{F15CEA17-C1C1-DEC6-8389-F8A1E296EBCA}"/>
              </a:ext>
            </a:extLst>
          </p:cNvPr>
          <p:cNvSpPr>
            <a:spLocks noGrp="1"/>
          </p:cNvSpPr>
          <p:nvPr>
            <p:ph type="dt" sz="half" idx="10"/>
          </p:nvPr>
        </p:nvSpPr>
        <p:spPr/>
        <p:txBody>
          <a:bodyPr/>
          <a:lstStyle>
            <a:lvl1pPr>
              <a:defRPr/>
            </a:lvl1pPr>
          </a:lstStyle>
          <a:p>
            <a:pPr>
              <a:defRPr/>
            </a:pPr>
            <a:fld id="{DD158D37-A5A5-3F40-9FF5-9C766ED00CA3}" type="datetimeFigureOut">
              <a:rPr lang="en-US"/>
              <a:pPr>
                <a:defRPr/>
              </a:pPr>
              <a:t>11/15/24</a:t>
            </a:fld>
            <a:endParaRPr lang="en-US"/>
          </a:p>
        </p:txBody>
      </p:sp>
      <p:sp>
        <p:nvSpPr>
          <p:cNvPr id="5" name="Footer Placeholder 4">
            <a:extLst>
              <a:ext uri="{FF2B5EF4-FFF2-40B4-BE49-F238E27FC236}">
                <a16:creationId xmlns:a16="http://schemas.microsoft.com/office/drawing/2014/main" id="{6023CF80-1235-5623-6491-1171BA0CFEC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248691F-2C2D-FD1E-F5DD-CF7DDCEA3CA9}"/>
              </a:ext>
            </a:extLst>
          </p:cNvPr>
          <p:cNvSpPr>
            <a:spLocks noGrp="1"/>
          </p:cNvSpPr>
          <p:nvPr>
            <p:ph type="sldNum" sz="quarter" idx="12"/>
          </p:nvPr>
        </p:nvSpPr>
        <p:spPr/>
        <p:txBody>
          <a:bodyPr/>
          <a:lstStyle>
            <a:lvl1pPr>
              <a:defRPr/>
            </a:lvl1pPr>
          </a:lstStyle>
          <a:p>
            <a:fld id="{4610EE32-C88B-E446-82BD-389C4C974B43}" type="slidenum">
              <a:rPr lang="en-US" altLang="pl-PL"/>
              <a:pPr/>
              <a:t>‹#›</a:t>
            </a:fld>
            <a:endParaRPr lang="en-US" altLang="pl-PL"/>
          </a:p>
        </p:txBody>
      </p:sp>
    </p:spTree>
    <p:extLst>
      <p:ext uri="{BB962C8B-B14F-4D97-AF65-F5344CB8AC3E}">
        <p14:creationId xmlns:p14="http://schemas.microsoft.com/office/powerpoint/2010/main" val="3808216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916551" y="1883878"/>
            <a:ext cx="11586329" cy="3143294"/>
          </a:xfrm>
        </p:spPr>
        <p:txBody>
          <a:bodyPr anchor="b"/>
          <a:lstStyle>
            <a:lvl1pPr>
              <a:defRPr sz="6611"/>
            </a:lvl1pPr>
          </a:lstStyle>
          <a:p>
            <a:r>
              <a:rPr lang="pl-PL"/>
              <a:t>Kliknij, aby edytować styl</a:t>
            </a:r>
            <a:endParaRPr lang="en-US" dirty="0"/>
          </a:p>
        </p:txBody>
      </p:sp>
      <p:sp>
        <p:nvSpPr>
          <p:cNvPr id="3" name="Text Placeholder 2"/>
          <p:cNvSpPr>
            <a:spLocks noGrp="1"/>
          </p:cNvSpPr>
          <p:nvPr>
            <p:ph type="body" idx="1"/>
          </p:nvPr>
        </p:nvSpPr>
        <p:spPr>
          <a:xfrm>
            <a:off x="916551" y="5056909"/>
            <a:ext cx="11586329" cy="1652984"/>
          </a:xfrm>
        </p:spPr>
        <p:txBody>
          <a:bodyPr/>
          <a:lstStyle>
            <a:lvl1pPr marL="0" indent="0">
              <a:buNone/>
              <a:defRPr sz="2644">
                <a:solidFill>
                  <a:schemeClr val="tx1">
                    <a:tint val="75000"/>
                  </a:schemeClr>
                </a:solidFill>
              </a:defRPr>
            </a:lvl1pPr>
            <a:lvl2pPr marL="503743" indent="0">
              <a:buNone/>
              <a:defRPr sz="2204">
                <a:solidFill>
                  <a:schemeClr val="tx1">
                    <a:tint val="75000"/>
                  </a:schemeClr>
                </a:solidFill>
              </a:defRPr>
            </a:lvl2pPr>
            <a:lvl3pPr marL="1007486" indent="0">
              <a:buNone/>
              <a:defRPr sz="1983">
                <a:solidFill>
                  <a:schemeClr val="tx1">
                    <a:tint val="75000"/>
                  </a:schemeClr>
                </a:solidFill>
              </a:defRPr>
            </a:lvl3pPr>
            <a:lvl4pPr marL="1511229" indent="0">
              <a:buNone/>
              <a:defRPr sz="1763">
                <a:solidFill>
                  <a:schemeClr val="tx1">
                    <a:tint val="75000"/>
                  </a:schemeClr>
                </a:solidFill>
              </a:defRPr>
            </a:lvl4pPr>
            <a:lvl5pPr marL="2014972" indent="0">
              <a:buNone/>
              <a:defRPr sz="1763">
                <a:solidFill>
                  <a:schemeClr val="tx1">
                    <a:tint val="75000"/>
                  </a:schemeClr>
                </a:solidFill>
              </a:defRPr>
            </a:lvl5pPr>
            <a:lvl6pPr marL="2518715" indent="0">
              <a:buNone/>
              <a:defRPr sz="1763">
                <a:solidFill>
                  <a:schemeClr val="tx1">
                    <a:tint val="75000"/>
                  </a:schemeClr>
                </a:solidFill>
              </a:defRPr>
            </a:lvl6pPr>
            <a:lvl7pPr marL="3022458" indent="0">
              <a:buNone/>
              <a:defRPr sz="1763">
                <a:solidFill>
                  <a:schemeClr val="tx1">
                    <a:tint val="75000"/>
                  </a:schemeClr>
                </a:solidFill>
              </a:defRPr>
            </a:lvl7pPr>
            <a:lvl8pPr marL="3526201" indent="0">
              <a:buNone/>
              <a:defRPr sz="1763">
                <a:solidFill>
                  <a:schemeClr val="tx1">
                    <a:tint val="75000"/>
                  </a:schemeClr>
                </a:solidFill>
              </a:defRPr>
            </a:lvl8pPr>
            <a:lvl9pPr marL="4029944" indent="0">
              <a:buNone/>
              <a:defRPr sz="1763">
                <a:solidFill>
                  <a:schemeClr val="tx1">
                    <a:tint val="75000"/>
                  </a:schemeClr>
                </a:solidFill>
              </a:defRPr>
            </a:lvl9pPr>
          </a:lstStyle>
          <a:p>
            <a:pPr lvl="0"/>
            <a:r>
              <a:rPr lang="pl-PL"/>
              <a:t>Kliknij, aby edytować style wzorca tekstu</a:t>
            </a:r>
          </a:p>
        </p:txBody>
      </p:sp>
      <p:sp>
        <p:nvSpPr>
          <p:cNvPr id="4" name="Date Placeholder 3">
            <a:extLst>
              <a:ext uri="{FF2B5EF4-FFF2-40B4-BE49-F238E27FC236}">
                <a16:creationId xmlns:a16="http://schemas.microsoft.com/office/drawing/2014/main" id="{2BE4CA31-A0C8-0BC1-6C6E-48AF0CD020A5}"/>
              </a:ext>
            </a:extLst>
          </p:cNvPr>
          <p:cNvSpPr>
            <a:spLocks noGrp="1"/>
          </p:cNvSpPr>
          <p:nvPr>
            <p:ph type="dt" sz="half" idx="10"/>
          </p:nvPr>
        </p:nvSpPr>
        <p:spPr/>
        <p:txBody>
          <a:bodyPr/>
          <a:lstStyle>
            <a:lvl1pPr>
              <a:defRPr/>
            </a:lvl1pPr>
          </a:lstStyle>
          <a:p>
            <a:pPr>
              <a:defRPr/>
            </a:pPr>
            <a:fld id="{5D67B1FD-B5DD-564E-BA11-128C464341A2}" type="datetimeFigureOut">
              <a:rPr lang="en-US"/>
              <a:pPr>
                <a:defRPr/>
              </a:pPr>
              <a:t>11/15/24</a:t>
            </a:fld>
            <a:endParaRPr lang="en-US"/>
          </a:p>
        </p:txBody>
      </p:sp>
      <p:sp>
        <p:nvSpPr>
          <p:cNvPr id="5" name="Footer Placeholder 4">
            <a:extLst>
              <a:ext uri="{FF2B5EF4-FFF2-40B4-BE49-F238E27FC236}">
                <a16:creationId xmlns:a16="http://schemas.microsoft.com/office/drawing/2014/main" id="{A3A7DE11-C397-2933-5303-DA41BBEEEF2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A9FB74B-9644-7793-6E2C-7D377C0C6CAE}"/>
              </a:ext>
            </a:extLst>
          </p:cNvPr>
          <p:cNvSpPr>
            <a:spLocks noGrp="1"/>
          </p:cNvSpPr>
          <p:nvPr>
            <p:ph type="sldNum" sz="quarter" idx="12"/>
          </p:nvPr>
        </p:nvSpPr>
        <p:spPr/>
        <p:txBody>
          <a:bodyPr/>
          <a:lstStyle>
            <a:lvl1pPr>
              <a:defRPr/>
            </a:lvl1pPr>
          </a:lstStyle>
          <a:p>
            <a:fld id="{1F22C55C-BAF8-7F45-A2DC-3424D409C244}" type="slidenum">
              <a:rPr lang="en-US" altLang="pl-PL"/>
              <a:pPr/>
              <a:t>‹#›</a:t>
            </a:fld>
            <a:endParaRPr lang="en-US" altLang="pl-PL"/>
          </a:p>
        </p:txBody>
      </p:sp>
    </p:spTree>
    <p:extLst>
      <p:ext uri="{BB962C8B-B14F-4D97-AF65-F5344CB8AC3E}">
        <p14:creationId xmlns:p14="http://schemas.microsoft.com/office/powerpoint/2010/main" val="1714888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923548" y="2011568"/>
            <a:ext cx="5709206" cy="479453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800671" y="2011568"/>
            <a:ext cx="5709206" cy="479453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3">
            <a:extLst>
              <a:ext uri="{FF2B5EF4-FFF2-40B4-BE49-F238E27FC236}">
                <a16:creationId xmlns:a16="http://schemas.microsoft.com/office/drawing/2014/main" id="{7559B654-5FEB-20BA-74FE-C575BC29988C}"/>
              </a:ext>
            </a:extLst>
          </p:cNvPr>
          <p:cNvSpPr>
            <a:spLocks noGrp="1"/>
          </p:cNvSpPr>
          <p:nvPr>
            <p:ph type="dt" sz="half" idx="10"/>
          </p:nvPr>
        </p:nvSpPr>
        <p:spPr/>
        <p:txBody>
          <a:bodyPr/>
          <a:lstStyle>
            <a:lvl1pPr>
              <a:defRPr/>
            </a:lvl1pPr>
          </a:lstStyle>
          <a:p>
            <a:pPr>
              <a:defRPr/>
            </a:pPr>
            <a:fld id="{4CF015FF-2765-B941-B34C-DE52DCB80FD4}" type="datetimeFigureOut">
              <a:rPr lang="en-US"/>
              <a:pPr>
                <a:defRPr/>
              </a:pPr>
              <a:t>11/15/24</a:t>
            </a:fld>
            <a:endParaRPr lang="en-US"/>
          </a:p>
        </p:txBody>
      </p:sp>
      <p:sp>
        <p:nvSpPr>
          <p:cNvPr id="6" name="Footer Placeholder 4">
            <a:extLst>
              <a:ext uri="{FF2B5EF4-FFF2-40B4-BE49-F238E27FC236}">
                <a16:creationId xmlns:a16="http://schemas.microsoft.com/office/drawing/2014/main" id="{EACF5145-DA27-5B39-E779-909A7AA5498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87E5496-1B59-DDC8-BFDB-BFEB5B37112A}"/>
              </a:ext>
            </a:extLst>
          </p:cNvPr>
          <p:cNvSpPr>
            <a:spLocks noGrp="1"/>
          </p:cNvSpPr>
          <p:nvPr>
            <p:ph type="sldNum" sz="quarter" idx="12"/>
          </p:nvPr>
        </p:nvSpPr>
        <p:spPr/>
        <p:txBody>
          <a:bodyPr/>
          <a:lstStyle>
            <a:lvl1pPr>
              <a:defRPr/>
            </a:lvl1pPr>
          </a:lstStyle>
          <a:p>
            <a:fld id="{A2845429-9824-A94E-8D21-230ED53974BF}" type="slidenum">
              <a:rPr lang="en-US" altLang="pl-PL"/>
              <a:pPr/>
              <a:t>‹#›</a:t>
            </a:fld>
            <a:endParaRPr lang="en-US" altLang="pl-PL"/>
          </a:p>
        </p:txBody>
      </p:sp>
    </p:spTree>
    <p:extLst>
      <p:ext uri="{BB962C8B-B14F-4D97-AF65-F5344CB8AC3E}">
        <p14:creationId xmlns:p14="http://schemas.microsoft.com/office/powerpoint/2010/main" val="2510401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925298" y="402314"/>
            <a:ext cx="11586329" cy="1460574"/>
          </a:xfrm>
        </p:spPr>
        <p:txBody>
          <a:bodyPr/>
          <a:lstStyle/>
          <a:p>
            <a:r>
              <a:rPr lang="pl-PL"/>
              <a:t>Kliknij, aby edytować styl</a:t>
            </a:r>
            <a:endParaRPr lang="en-US" dirty="0"/>
          </a:p>
        </p:txBody>
      </p:sp>
      <p:sp>
        <p:nvSpPr>
          <p:cNvPr id="3" name="Text Placeholder 2"/>
          <p:cNvSpPr>
            <a:spLocks noGrp="1"/>
          </p:cNvSpPr>
          <p:nvPr>
            <p:ph type="body" idx="1"/>
          </p:nvPr>
        </p:nvSpPr>
        <p:spPr>
          <a:xfrm>
            <a:off x="925298" y="1852393"/>
            <a:ext cx="5682968" cy="907829"/>
          </a:xfrm>
        </p:spPr>
        <p:txBody>
          <a:bodyPr anchor="b"/>
          <a:lstStyle>
            <a:lvl1pPr marL="0" indent="0">
              <a:buNone/>
              <a:defRPr sz="2644" b="1"/>
            </a:lvl1pPr>
            <a:lvl2pPr marL="503743" indent="0">
              <a:buNone/>
              <a:defRPr sz="2204" b="1"/>
            </a:lvl2pPr>
            <a:lvl3pPr marL="1007486" indent="0">
              <a:buNone/>
              <a:defRPr sz="1983" b="1"/>
            </a:lvl3pPr>
            <a:lvl4pPr marL="1511229" indent="0">
              <a:buNone/>
              <a:defRPr sz="1763" b="1"/>
            </a:lvl4pPr>
            <a:lvl5pPr marL="2014972" indent="0">
              <a:buNone/>
              <a:defRPr sz="1763" b="1"/>
            </a:lvl5pPr>
            <a:lvl6pPr marL="2518715" indent="0">
              <a:buNone/>
              <a:defRPr sz="1763" b="1"/>
            </a:lvl6pPr>
            <a:lvl7pPr marL="3022458" indent="0">
              <a:buNone/>
              <a:defRPr sz="1763" b="1"/>
            </a:lvl7pPr>
            <a:lvl8pPr marL="3526201" indent="0">
              <a:buNone/>
              <a:defRPr sz="1763" b="1"/>
            </a:lvl8pPr>
            <a:lvl9pPr marL="4029944" indent="0">
              <a:buNone/>
              <a:defRPr sz="1763" b="1"/>
            </a:lvl9pPr>
          </a:lstStyle>
          <a:p>
            <a:pPr lvl="0"/>
            <a:r>
              <a:rPr lang="pl-PL"/>
              <a:t>Kliknij, aby edytować style wzorca tekstu</a:t>
            </a:r>
          </a:p>
        </p:txBody>
      </p:sp>
      <p:sp>
        <p:nvSpPr>
          <p:cNvPr id="4" name="Content Placeholder 3"/>
          <p:cNvSpPr>
            <a:spLocks noGrp="1"/>
          </p:cNvSpPr>
          <p:nvPr>
            <p:ph sz="half" idx="2"/>
          </p:nvPr>
        </p:nvSpPr>
        <p:spPr>
          <a:xfrm>
            <a:off x="925298" y="2760222"/>
            <a:ext cx="5682968" cy="405987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800672" y="1852393"/>
            <a:ext cx="5710955" cy="907829"/>
          </a:xfrm>
        </p:spPr>
        <p:txBody>
          <a:bodyPr anchor="b"/>
          <a:lstStyle>
            <a:lvl1pPr marL="0" indent="0">
              <a:buNone/>
              <a:defRPr sz="2644" b="1"/>
            </a:lvl1pPr>
            <a:lvl2pPr marL="503743" indent="0">
              <a:buNone/>
              <a:defRPr sz="2204" b="1"/>
            </a:lvl2pPr>
            <a:lvl3pPr marL="1007486" indent="0">
              <a:buNone/>
              <a:defRPr sz="1983" b="1"/>
            </a:lvl3pPr>
            <a:lvl4pPr marL="1511229" indent="0">
              <a:buNone/>
              <a:defRPr sz="1763" b="1"/>
            </a:lvl4pPr>
            <a:lvl5pPr marL="2014972" indent="0">
              <a:buNone/>
              <a:defRPr sz="1763" b="1"/>
            </a:lvl5pPr>
            <a:lvl6pPr marL="2518715" indent="0">
              <a:buNone/>
              <a:defRPr sz="1763" b="1"/>
            </a:lvl6pPr>
            <a:lvl7pPr marL="3022458" indent="0">
              <a:buNone/>
              <a:defRPr sz="1763" b="1"/>
            </a:lvl7pPr>
            <a:lvl8pPr marL="3526201" indent="0">
              <a:buNone/>
              <a:defRPr sz="1763" b="1"/>
            </a:lvl8pPr>
            <a:lvl9pPr marL="4029944" indent="0">
              <a:buNone/>
              <a:defRPr sz="1763" b="1"/>
            </a:lvl9pPr>
          </a:lstStyle>
          <a:p>
            <a:pPr lvl="0"/>
            <a:r>
              <a:rPr lang="pl-PL"/>
              <a:t>Kliknij, aby edytować style wzorca tekstu</a:t>
            </a:r>
          </a:p>
        </p:txBody>
      </p:sp>
      <p:sp>
        <p:nvSpPr>
          <p:cNvPr id="6" name="Content Placeholder 5"/>
          <p:cNvSpPr>
            <a:spLocks noGrp="1"/>
          </p:cNvSpPr>
          <p:nvPr>
            <p:ph sz="quarter" idx="4"/>
          </p:nvPr>
        </p:nvSpPr>
        <p:spPr>
          <a:xfrm>
            <a:off x="6800672" y="2760222"/>
            <a:ext cx="5710955" cy="405987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3">
            <a:extLst>
              <a:ext uri="{FF2B5EF4-FFF2-40B4-BE49-F238E27FC236}">
                <a16:creationId xmlns:a16="http://schemas.microsoft.com/office/drawing/2014/main" id="{121CB471-548A-F8CA-FCE6-52769B269795}"/>
              </a:ext>
            </a:extLst>
          </p:cNvPr>
          <p:cNvSpPr>
            <a:spLocks noGrp="1"/>
          </p:cNvSpPr>
          <p:nvPr>
            <p:ph type="dt" sz="half" idx="10"/>
          </p:nvPr>
        </p:nvSpPr>
        <p:spPr/>
        <p:txBody>
          <a:bodyPr/>
          <a:lstStyle>
            <a:lvl1pPr>
              <a:defRPr/>
            </a:lvl1pPr>
          </a:lstStyle>
          <a:p>
            <a:pPr>
              <a:defRPr/>
            </a:pPr>
            <a:fld id="{AC250725-A46F-4D45-A8B1-8E8EAB98CD9F}" type="datetimeFigureOut">
              <a:rPr lang="en-US"/>
              <a:pPr>
                <a:defRPr/>
              </a:pPr>
              <a:t>11/15/24</a:t>
            </a:fld>
            <a:endParaRPr lang="en-US"/>
          </a:p>
        </p:txBody>
      </p:sp>
      <p:sp>
        <p:nvSpPr>
          <p:cNvPr id="8" name="Footer Placeholder 4">
            <a:extLst>
              <a:ext uri="{FF2B5EF4-FFF2-40B4-BE49-F238E27FC236}">
                <a16:creationId xmlns:a16="http://schemas.microsoft.com/office/drawing/2014/main" id="{29DEC036-93E2-709D-B563-7F5A9A4BE86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E76E02CD-3AC4-8883-3DF2-427266A23B95}"/>
              </a:ext>
            </a:extLst>
          </p:cNvPr>
          <p:cNvSpPr>
            <a:spLocks noGrp="1"/>
          </p:cNvSpPr>
          <p:nvPr>
            <p:ph type="sldNum" sz="quarter" idx="12"/>
          </p:nvPr>
        </p:nvSpPr>
        <p:spPr/>
        <p:txBody>
          <a:bodyPr/>
          <a:lstStyle>
            <a:lvl1pPr>
              <a:defRPr/>
            </a:lvl1pPr>
          </a:lstStyle>
          <a:p>
            <a:fld id="{A17C9F8D-A81E-9D44-AB36-A7D0A876D5CF}" type="slidenum">
              <a:rPr lang="en-US" altLang="pl-PL"/>
              <a:pPr/>
              <a:t>‹#›</a:t>
            </a:fld>
            <a:endParaRPr lang="en-US" altLang="pl-PL"/>
          </a:p>
        </p:txBody>
      </p:sp>
    </p:spTree>
    <p:extLst>
      <p:ext uri="{BB962C8B-B14F-4D97-AF65-F5344CB8AC3E}">
        <p14:creationId xmlns:p14="http://schemas.microsoft.com/office/powerpoint/2010/main" val="1138977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3">
            <a:extLst>
              <a:ext uri="{FF2B5EF4-FFF2-40B4-BE49-F238E27FC236}">
                <a16:creationId xmlns:a16="http://schemas.microsoft.com/office/drawing/2014/main" id="{D55D129A-D076-1813-DDB8-3062A52279DA}"/>
              </a:ext>
            </a:extLst>
          </p:cNvPr>
          <p:cNvSpPr>
            <a:spLocks noGrp="1"/>
          </p:cNvSpPr>
          <p:nvPr>
            <p:ph type="dt" sz="half" idx="10"/>
          </p:nvPr>
        </p:nvSpPr>
        <p:spPr/>
        <p:txBody>
          <a:bodyPr/>
          <a:lstStyle>
            <a:lvl1pPr>
              <a:defRPr/>
            </a:lvl1pPr>
          </a:lstStyle>
          <a:p>
            <a:pPr>
              <a:defRPr/>
            </a:pPr>
            <a:fld id="{73994EC5-1C43-3041-8885-420DA7D0E97A}" type="datetimeFigureOut">
              <a:rPr lang="en-US"/>
              <a:pPr>
                <a:defRPr/>
              </a:pPr>
              <a:t>11/15/24</a:t>
            </a:fld>
            <a:endParaRPr lang="en-US"/>
          </a:p>
        </p:txBody>
      </p:sp>
      <p:sp>
        <p:nvSpPr>
          <p:cNvPr id="4" name="Footer Placeholder 4">
            <a:extLst>
              <a:ext uri="{FF2B5EF4-FFF2-40B4-BE49-F238E27FC236}">
                <a16:creationId xmlns:a16="http://schemas.microsoft.com/office/drawing/2014/main" id="{05145A26-185D-3FA8-4093-3C826EA8313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5470BFF-30B3-F9B9-121B-D1DC83EAC7C4}"/>
              </a:ext>
            </a:extLst>
          </p:cNvPr>
          <p:cNvSpPr>
            <a:spLocks noGrp="1"/>
          </p:cNvSpPr>
          <p:nvPr>
            <p:ph type="sldNum" sz="quarter" idx="12"/>
          </p:nvPr>
        </p:nvSpPr>
        <p:spPr/>
        <p:txBody>
          <a:bodyPr/>
          <a:lstStyle>
            <a:lvl1pPr>
              <a:defRPr/>
            </a:lvl1pPr>
          </a:lstStyle>
          <a:p>
            <a:fld id="{5699B19A-0D81-B74D-8443-69BA524DAAC8}" type="slidenum">
              <a:rPr lang="en-US" altLang="pl-PL"/>
              <a:pPr/>
              <a:t>‹#›</a:t>
            </a:fld>
            <a:endParaRPr lang="en-US" altLang="pl-PL"/>
          </a:p>
        </p:txBody>
      </p:sp>
    </p:spTree>
    <p:extLst>
      <p:ext uri="{BB962C8B-B14F-4D97-AF65-F5344CB8AC3E}">
        <p14:creationId xmlns:p14="http://schemas.microsoft.com/office/powerpoint/2010/main" val="2525649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455C1AD-FBE3-2A6E-50EB-F61FBFF500E5}"/>
              </a:ext>
            </a:extLst>
          </p:cNvPr>
          <p:cNvSpPr>
            <a:spLocks noGrp="1"/>
          </p:cNvSpPr>
          <p:nvPr>
            <p:ph type="dt" sz="half" idx="10"/>
          </p:nvPr>
        </p:nvSpPr>
        <p:spPr/>
        <p:txBody>
          <a:bodyPr/>
          <a:lstStyle>
            <a:lvl1pPr>
              <a:defRPr/>
            </a:lvl1pPr>
          </a:lstStyle>
          <a:p>
            <a:pPr>
              <a:defRPr/>
            </a:pPr>
            <a:fld id="{6D4B68E8-640D-1D4C-A1A6-33F2784EF15A}" type="datetimeFigureOut">
              <a:rPr lang="en-US"/>
              <a:pPr>
                <a:defRPr/>
              </a:pPr>
              <a:t>11/15/24</a:t>
            </a:fld>
            <a:endParaRPr lang="en-US"/>
          </a:p>
        </p:txBody>
      </p:sp>
      <p:sp>
        <p:nvSpPr>
          <p:cNvPr id="3" name="Footer Placeholder 4">
            <a:extLst>
              <a:ext uri="{FF2B5EF4-FFF2-40B4-BE49-F238E27FC236}">
                <a16:creationId xmlns:a16="http://schemas.microsoft.com/office/drawing/2014/main" id="{B89CEA25-DC16-E39B-FDE5-7BBB3F50ABA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6B3EC6C-517E-805A-66E6-B106B414C816}"/>
              </a:ext>
            </a:extLst>
          </p:cNvPr>
          <p:cNvSpPr>
            <a:spLocks noGrp="1"/>
          </p:cNvSpPr>
          <p:nvPr>
            <p:ph type="sldNum" sz="quarter" idx="12"/>
          </p:nvPr>
        </p:nvSpPr>
        <p:spPr/>
        <p:txBody>
          <a:bodyPr/>
          <a:lstStyle>
            <a:lvl1pPr>
              <a:defRPr/>
            </a:lvl1pPr>
          </a:lstStyle>
          <a:p>
            <a:fld id="{F007C88D-2AA4-724C-8CF2-A1D26F4F0D83}" type="slidenum">
              <a:rPr lang="en-US" altLang="pl-PL"/>
              <a:pPr/>
              <a:t>‹#›</a:t>
            </a:fld>
            <a:endParaRPr lang="en-US" altLang="pl-PL"/>
          </a:p>
        </p:txBody>
      </p:sp>
    </p:spTree>
    <p:extLst>
      <p:ext uri="{BB962C8B-B14F-4D97-AF65-F5344CB8AC3E}">
        <p14:creationId xmlns:p14="http://schemas.microsoft.com/office/powerpoint/2010/main" val="1462253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925298" y="503767"/>
            <a:ext cx="4332629" cy="1763183"/>
          </a:xfrm>
        </p:spPr>
        <p:txBody>
          <a:bodyPr anchor="b"/>
          <a:lstStyle>
            <a:lvl1pPr>
              <a:defRPr sz="3526"/>
            </a:lvl1pPr>
          </a:lstStyle>
          <a:p>
            <a:r>
              <a:rPr lang="pl-PL"/>
              <a:t>Kliknij, aby edytować styl</a:t>
            </a:r>
            <a:endParaRPr lang="en-US" dirty="0"/>
          </a:p>
        </p:txBody>
      </p:sp>
      <p:sp>
        <p:nvSpPr>
          <p:cNvPr id="3" name="Content Placeholder 2"/>
          <p:cNvSpPr>
            <a:spLocks noGrp="1"/>
          </p:cNvSpPr>
          <p:nvPr>
            <p:ph idx="1"/>
          </p:nvPr>
        </p:nvSpPr>
        <p:spPr>
          <a:xfrm>
            <a:off x="5710956" y="1087996"/>
            <a:ext cx="6800671" cy="5370013"/>
          </a:xfrm>
        </p:spPr>
        <p:txBody>
          <a:bodyPr/>
          <a:lstStyle>
            <a:lvl1pPr>
              <a:defRPr sz="3526"/>
            </a:lvl1pPr>
            <a:lvl2pPr>
              <a:defRPr sz="3085"/>
            </a:lvl2pPr>
            <a:lvl3pPr>
              <a:defRPr sz="2644"/>
            </a:lvl3pPr>
            <a:lvl4pPr>
              <a:defRPr sz="2204"/>
            </a:lvl4pPr>
            <a:lvl5pPr>
              <a:defRPr sz="2204"/>
            </a:lvl5pPr>
            <a:lvl6pPr>
              <a:defRPr sz="2204"/>
            </a:lvl6pPr>
            <a:lvl7pPr>
              <a:defRPr sz="2204"/>
            </a:lvl7pPr>
            <a:lvl8pPr>
              <a:defRPr sz="2204"/>
            </a:lvl8pPr>
            <a:lvl9pPr>
              <a:defRPr sz="2204"/>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925298" y="2266950"/>
            <a:ext cx="4332629" cy="4199805"/>
          </a:xfrm>
        </p:spPr>
        <p:txBody>
          <a:bodyPr/>
          <a:lstStyle>
            <a:lvl1pPr marL="0" indent="0">
              <a:buNone/>
              <a:defRPr sz="1763"/>
            </a:lvl1pPr>
            <a:lvl2pPr marL="503743" indent="0">
              <a:buNone/>
              <a:defRPr sz="1543"/>
            </a:lvl2pPr>
            <a:lvl3pPr marL="1007486" indent="0">
              <a:buNone/>
              <a:defRPr sz="1322"/>
            </a:lvl3pPr>
            <a:lvl4pPr marL="1511229" indent="0">
              <a:buNone/>
              <a:defRPr sz="1102"/>
            </a:lvl4pPr>
            <a:lvl5pPr marL="2014972" indent="0">
              <a:buNone/>
              <a:defRPr sz="1102"/>
            </a:lvl5pPr>
            <a:lvl6pPr marL="2518715" indent="0">
              <a:buNone/>
              <a:defRPr sz="1102"/>
            </a:lvl6pPr>
            <a:lvl7pPr marL="3022458" indent="0">
              <a:buNone/>
              <a:defRPr sz="1102"/>
            </a:lvl7pPr>
            <a:lvl8pPr marL="3526201" indent="0">
              <a:buNone/>
              <a:defRPr sz="1102"/>
            </a:lvl8pPr>
            <a:lvl9pPr marL="4029944" indent="0">
              <a:buNone/>
              <a:defRPr sz="1102"/>
            </a:lvl9pPr>
          </a:lstStyle>
          <a:p>
            <a:pPr lvl="0"/>
            <a:r>
              <a:rPr lang="pl-PL"/>
              <a:t>Kliknij, aby edytować style wzorca tekstu</a:t>
            </a:r>
          </a:p>
        </p:txBody>
      </p:sp>
      <p:sp>
        <p:nvSpPr>
          <p:cNvPr id="5" name="Date Placeholder 3">
            <a:extLst>
              <a:ext uri="{FF2B5EF4-FFF2-40B4-BE49-F238E27FC236}">
                <a16:creationId xmlns:a16="http://schemas.microsoft.com/office/drawing/2014/main" id="{47F30D2C-03B2-BE57-839E-63B3BB32EF97}"/>
              </a:ext>
            </a:extLst>
          </p:cNvPr>
          <p:cNvSpPr>
            <a:spLocks noGrp="1"/>
          </p:cNvSpPr>
          <p:nvPr>
            <p:ph type="dt" sz="half" idx="10"/>
          </p:nvPr>
        </p:nvSpPr>
        <p:spPr/>
        <p:txBody>
          <a:bodyPr/>
          <a:lstStyle>
            <a:lvl1pPr>
              <a:defRPr/>
            </a:lvl1pPr>
          </a:lstStyle>
          <a:p>
            <a:pPr>
              <a:defRPr/>
            </a:pPr>
            <a:fld id="{BB852BBD-9D3B-5A43-80C5-BAFDED861AE9}" type="datetimeFigureOut">
              <a:rPr lang="en-US"/>
              <a:pPr>
                <a:defRPr/>
              </a:pPr>
              <a:t>11/15/24</a:t>
            </a:fld>
            <a:endParaRPr lang="en-US"/>
          </a:p>
        </p:txBody>
      </p:sp>
      <p:sp>
        <p:nvSpPr>
          <p:cNvPr id="6" name="Footer Placeholder 4">
            <a:extLst>
              <a:ext uri="{FF2B5EF4-FFF2-40B4-BE49-F238E27FC236}">
                <a16:creationId xmlns:a16="http://schemas.microsoft.com/office/drawing/2014/main" id="{0FBAA5C0-2C30-AEFC-9F44-9564878D13D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3A149A8-1FF9-9FA1-3F50-58559C479B05}"/>
              </a:ext>
            </a:extLst>
          </p:cNvPr>
          <p:cNvSpPr>
            <a:spLocks noGrp="1"/>
          </p:cNvSpPr>
          <p:nvPr>
            <p:ph type="sldNum" sz="quarter" idx="12"/>
          </p:nvPr>
        </p:nvSpPr>
        <p:spPr/>
        <p:txBody>
          <a:bodyPr/>
          <a:lstStyle>
            <a:lvl1pPr>
              <a:defRPr/>
            </a:lvl1pPr>
          </a:lstStyle>
          <a:p>
            <a:fld id="{5E35FD3D-523F-B74F-83CC-38BA6B266173}" type="slidenum">
              <a:rPr lang="en-US" altLang="pl-PL"/>
              <a:pPr/>
              <a:t>‹#›</a:t>
            </a:fld>
            <a:endParaRPr lang="en-US" altLang="pl-PL"/>
          </a:p>
        </p:txBody>
      </p:sp>
    </p:spTree>
    <p:extLst>
      <p:ext uri="{BB962C8B-B14F-4D97-AF65-F5344CB8AC3E}">
        <p14:creationId xmlns:p14="http://schemas.microsoft.com/office/powerpoint/2010/main" val="326047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925298" y="503767"/>
            <a:ext cx="4332629" cy="1763183"/>
          </a:xfrm>
        </p:spPr>
        <p:txBody>
          <a:bodyPr anchor="b"/>
          <a:lstStyle>
            <a:lvl1pPr>
              <a:defRPr sz="3526"/>
            </a:lvl1pPr>
          </a:lstStyle>
          <a:p>
            <a:r>
              <a:rPr lang="pl-PL"/>
              <a:t>Kliknij, aby edytować styl</a:t>
            </a:r>
            <a:endParaRPr lang="en-US" dirty="0"/>
          </a:p>
        </p:txBody>
      </p:sp>
      <p:sp>
        <p:nvSpPr>
          <p:cNvPr id="3" name="Picture Placeholder 2"/>
          <p:cNvSpPr>
            <a:spLocks noGrp="1" noChangeAspect="1"/>
          </p:cNvSpPr>
          <p:nvPr>
            <p:ph type="pic" idx="1"/>
          </p:nvPr>
        </p:nvSpPr>
        <p:spPr>
          <a:xfrm>
            <a:off x="5710956" y="1087996"/>
            <a:ext cx="6800671" cy="5370013"/>
          </a:xfrm>
        </p:spPr>
        <p:txBody>
          <a:bodyPr rtlCol="0">
            <a:normAutofit/>
          </a:bodyPr>
          <a:lstStyle>
            <a:lvl1pPr marL="0" indent="0">
              <a:buNone/>
              <a:defRPr sz="3526"/>
            </a:lvl1pPr>
            <a:lvl2pPr marL="503743" indent="0">
              <a:buNone/>
              <a:defRPr sz="3085"/>
            </a:lvl2pPr>
            <a:lvl3pPr marL="1007486" indent="0">
              <a:buNone/>
              <a:defRPr sz="2644"/>
            </a:lvl3pPr>
            <a:lvl4pPr marL="1511229" indent="0">
              <a:buNone/>
              <a:defRPr sz="2204"/>
            </a:lvl4pPr>
            <a:lvl5pPr marL="2014972" indent="0">
              <a:buNone/>
              <a:defRPr sz="2204"/>
            </a:lvl5pPr>
            <a:lvl6pPr marL="2518715" indent="0">
              <a:buNone/>
              <a:defRPr sz="2204"/>
            </a:lvl6pPr>
            <a:lvl7pPr marL="3022458" indent="0">
              <a:buNone/>
              <a:defRPr sz="2204"/>
            </a:lvl7pPr>
            <a:lvl8pPr marL="3526201" indent="0">
              <a:buNone/>
              <a:defRPr sz="2204"/>
            </a:lvl8pPr>
            <a:lvl9pPr marL="4029944" indent="0">
              <a:buNone/>
              <a:defRPr sz="2204"/>
            </a:lvl9pPr>
          </a:lstStyle>
          <a:p>
            <a:pPr lvl="0"/>
            <a:r>
              <a:rPr lang="pl-PL" noProof="0"/>
              <a:t>Kliknij ikonę, aby dodać obraz</a:t>
            </a:r>
            <a:endParaRPr lang="en-US" noProof="0" dirty="0"/>
          </a:p>
        </p:txBody>
      </p:sp>
      <p:sp>
        <p:nvSpPr>
          <p:cNvPr id="4" name="Text Placeholder 3"/>
          <p:cNvSpPr>
            <a:spLocks noGrp="1"/>
          </p:cNvSpPr>
          <p:nvPr>
            <p:ph type="body" sz="half" idx="2"/>
          </p:nvPr>
        </p:nvSpPr>
        <p:spPr>
          <a:xfrm>
            <a:off x="925298" y="2266950"/>
            <a:ext cx="4332629" cy="4199805"/>
          </a:xfrm>
        </p:spPr>
        <p:txBody>
          <a:bodyPr/>
          <a:lstStyle>
            <a:lvl1pPr marL="0" indent="0">
              <a:buNone/>
              <a:defRPr sz="1763"/>
            </a:lvl1pPr>
            <a:lvl2pPr marL="503743" indent="0">
              <a:buNone/>
              <a:defRPr sz="1543"/>
            </a:lvl2pPr>
            <a:lvl3pPr marL="1007486" indent="0">
              <a:buNone/>
              <a:defRPr sz="1322"/>
            </a:lvl3pPr>
            <a:lvl4pPr marL="1511229" indent="0">
              <a:buNone/>
              <a:defRPr sz="1102"/>
            </a:lvl4pPr>
            <a:lvl5pPr marL="2014972" indent="0">
              <a:buNone/>
              <a:defRPr sz="1102"/>
            </a:lvl5pPr>
            <a:lvl6pPr marL="2518715" indent="0">
              <a:buNone/>
              <a:defRPr sz="1102"/>
            </a:lvl6pPr>
            <a:lvl7pPr marL="3022458" indent="0">
              <a:buNone/>
              <a:defRPr sz="1102"/>
            </a:lvl7pPr>
            <a:lvl8pPr marL="3526201" indent="0">
              <a:buNone/>
              <a:defRPr sz="1102"/>
            </a:lvl8pPr>
            <a:lvl9pPr marL="4029944" indent="0">
              <a:buNone/>
              <a:defRPr sz="1102"/>
            </a:lvl9pPr>
          </a:lstStyle>
          <a:p>
            <a:pPr lvl="0"/>
            <a:r>
              <a:rPr lang="pl-PL"/>
              <a:t>Kliknij, aby edytować style wzorca tekstu</a:t>
            </a:r>
          </a:p>
        </p:txBody>
      </p:sp>
      <p:sp>
        <p:nvSpPr>
          <p:cNvPr id="5" name="Date Placeholder 3">
            <a:extLst>
              <a:ext uri="{FF2B5EF4-FFF2-40B4-BE49-F238E27FC236}">
                <a16:creationId xmlns:a16="http://schemas.microsoft.com/office/drawing/2014/main" id="{2CECA12C-371F-6507-8987-2ADACBCE638D}"/>
              </a:ext>
            </a:extLst>
          </p:cNvPr>
          <p:cNvSpPr>
            <a:spLocks noGrp="1"/>
          </p:cNvSpPr>
          <p:nvPr>
            <p:ph type="dt" sz="half" idx="10"/>
          </p:nvPr>
        </p:nvSpPr>
        <p:spPr/>
        <p:txBody>
          <a:bodyPr/>
          <a:lstStyle>
            <a:lvl1pPr>
              <a:defRPr/>
            </a:lvl1pPr>
          </a:lstStyle>
          <a:p>
            <a:pPr>
              <a:defRPr/>
            </a:pPr>
            <a:fld id="{EA5D2294-336B-EE45-9D10-DFBC960C766A}" type="datetimeFigureOut">
              <a:rPr lang="en-US"/>
              <a:pPr>
                <a:defRPr/>
              </a:pPr>
              <a:t>11/15/24</a:t>
            </a:fld>
            <a:endParaRPr lang="en-US"/>
          </a:p>
        </p:txBody>
      </p:sp>
      <p:sp>
        <p:nvSpPr>
          <p:cNvPr id="6" name="Footer Placeholder 4">
            <a:extLst>
              <a:ext uri="{FF2B5EF4-FFF2-40B4-BE49-F238E27FC236}">
                <a16:creationId xmlns:a16="http://schemas.microsoft.com/office/drawing/2014/main" id="{1C3260A6-244D-A718-8575-6B6A5329861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9772732-434E-A4BB-7A12-537A72A13F1E}"/>
              </a:ext>
            </a:extLst>
          </p:cNvPr>
          <p:cNvSpPr>
            <a:spLocks noGrp="1"/>
          </p:cNvSpPr>
          <p:nvPr>
            <p:ph type="sldNum" sz="quarter" idx="12"/>
          </p:nvPr>
        </p:nvSpPr>
        <p:spPr/>
        <p:txBody>
          <a:bodyPr/>
          <a:lstStyle>
            <a:lvl1pPr>
              <a:defRPr/>
            </a:lvl1pPr>
          </a:lstStyle>
          <a:p>
            <a:fld id="{2AA64A85-C627-E740-A125-F1CBD2817DEB}" type="slidenum">
              <a:rPr lang="en-US" altLang="pl-PL"/>
              <a:pPr/>
              <a:t>‹#›</a:t>
            </a:fld>
            <a:endParaRPr lang="en-US" altLang="pl-PL"/>
          </a:p>
        </p:txBody>
      </p:sp>
    </p:spTree>
    <p:extLst>
      <p:ext uri="{BB962C8B-B14F-4D97-AF65-F5344CB8AC3E}">
        <p14:creationId xmlns:p14="http://schemas.microsoft.com/office/powerpoint/2010/main" val="786732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a:extLst>
              <a:ext uri="{FF2B5EF4-FFF2-40B4-BE49-F238E27FC236}">
                <a16:creationId xmlns:a16="http://schemas.microsoft.com/office/drawing/2014/main" id="{C6F8DCF6-EBCA-1722-8778-48BA06C0207A}"/>
              </a:ext>
            </a:extLst>
          </p:cNvPr>
          <p:cNvSpPr>
            <a:spLocks noGrp="1"/>
          </p:cNvSpPr>
          <p:nvPr>
            <p:ph type="dt" sz="half" idx="10"/>
          </p:nvPr>
        </p:nvSpPr>
        <p:spPr/>
        <p:txBody>
          <a:bodyPr/>
          <a:lstStyle>
            <a:lvl1pPr>
              <a:defRPr/>
            </a:lvl1pPr>
          </a:lstStyle>
          <a:p>
            <a:pPr>
              <a:defRPr/>
            </a:pPr>
            <a:fld id="{0E72BD28-B9E2-7643-B26E-CD662FCE5518}" type="datetimeFigureOut">
              <a:rPr lang="en-US"/>
              <a:pPr>
                <a:defRPr/>
              </a:pPr>
              <a:t>11/15/24</a:t>
            </a:fld>
            <a:endParaRPr lang="en-US"/>
          </a:p>
        </p:txBody>
      </p:sp>
      <p:sp>
        <p:nvSpPr>
          <p:cNvPr id="5" name="Footer Placeholder 4">
            <a:extLst>
              <a:ext uri="{FF2B5EF4-FFF2-40B4-BE49-F238E27FC236}">
                <a16:creationId xmlns:a16="http://schemas.microsoft.com/office/drawing/2014/main" id="{37D84EA4-0601-F9DF-B363-C60B1B1805A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C6375AE-10D8-ADCD-C9B2-745215CA1342}"/>
              </a:ext>
            </a:extLst>
          </p:cNvPr>
          <p:cNvSpPr>
            <a:spLocks noGrp="1"/>
          </p:cNvSpPr>
          <p:nvPr>
            <p:ph type="sldNum" sz="quarter" idx="12"/>
          </p:nvPr>
        </p:nvSpPr>
        <p:spPr/>
        <p:txBody>
          <a:bodyPr/>
          <a:lstStyle>
            <a:lvl1pPr>
              <a:defRPr/>
            </a:lvl1pPr>
          </a:lstStyle>
          <a:p>
            <a:fld id="{8F7180FF-92AB-C942-ABE3-6686AF5BEFD1}" type="slidenum">
              <a:rPr lang="en-US" altLang="pl-PL"/>
              <a:pPr/>
              <a:t>‹#›</a:t>
            </a:fld>
            <a:endParaRPr lang="en-US" altLang="pl-PL"/>
          </a:p>
        </p:txBody>
      </p:sp>
    </p:spTree>
    <p:extLst>
      <p:ext uri="{BB962C8B-B14F-4D97-AF65-F5344CB8AC3E}">
        <p14:creationId xmlns:p14="http://schemas.microsoft.com/office/powerpoint/2010/main" val="122768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13295" y="402314"/>
            <a:ext cx="2896582" cy="6403784"/>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923548" y="402314"/>
            <a:ext cx="8521829" cy="6403784"/>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a:extLst>
              <a:ext uri="{FF2B5EF4-FFF2-40B4-BE49-F238E27FC236}">
                <a16:creationId xmlns:a16="http://schemas.microsoft.com/office/drawing/2014/main" id="{411A5571-F487-2AE6-96DA-D8CC50925D30}"/>
              </a:ext>
            </a:extLst>
          </p:cNvPr>
          <p:cNvSpPr>
            <a:spLocks noGrp="1"/>
          </p:cNvSpPr>
          <p:nvPr>
            <p:ph type="dt" sz="half" idx="10"/>
          </p:nvPr>
        </p:nvSpPr>
        <p:spPr/>
        <p:txBody>
          <a:bodyPr/>
          <a:lstStyle>
            <a:lvl1pPr>
              <a:defRPr/>
            </a:lvl1pPr>
          </a:lstStyle>
          <a:p>
            <a:pPr>
              <a:defRPr/>
            </a:pPr>
            <a:fld id="{53BBD5E9-EE6B-4843-9705-808CFCD40ED3}" type="datetimeFigureOut">
              <a:rPr lang="en-US"/>
              <a:pPr>
                <a:defRPr/>
              </a:pPr>
              <a:t>11/15/24</a:t>
            </a:fld>
            <a:endParaRPr lang="en-US"/>
          </a:p>
        </p:txBody>
      </p:sp>
      <p:sp>
        <p:nvSpPr>
          <p:cNvPr id="5" name="Footer Placeholder 4">
            <a:extLst>
              <a:ext uri="{FF2B5EF4-FFF2-40B4-BE49-F238E27FC236}">
                <a16:creationId xmlns:a16="http://schemas.microsoft.com/office/drawing/2014/main" id="{C52D3E89-0FBA-B66F-0F3A-43B4E00B100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D437851-5FA6-A07A-916D-6AED245CE5EE}"/>
              </a:ext>
            </a:extLst>
          </p:cNvPr>
          <p:cNvSpPr>
            <a:spLocks noGrp="1"/>
          </p:cNvSpPr>
          <p:nvPr>
            <p:ph type="sldNum" sz="quarter" idx="12"/>
          </p:nvPr>
        </p:nvSpPr>
        <p:spPr/>
        <p:txBody>
          <a:bodyPr/>
          <a:lstStyle>
            <a:lvl1pPr>
              <a:defRPr/>
            </a:lvl1pPr>
          </a:lstStyle>
          <a:p>
            <a:fld id="{30DCF16B-CE9F-3D45-A7A1-19DDEF77DC20}" type="slidenum">
              <a:rPr lang="en-US" altLang="pl-PL"/>
              <a:pPr/>
              <a:t>‹#›</a:t>
            </a:fld>
            <a:endParaRPr lang="en-US" altLang="pl-PL"/>
          </a:p>
        </p:txBody>
      </p:sp>
    </p:spTree>
    <p:extLst>
      <p:ext uri="{BB962C8B-B14F-4D97-AF65-F5344CB8AC3E}">
        <p14:creationId xmlns:p14="http://schemas.microsoft.com/office/powerpoint/2010/main" val="2784686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679178" y="1236678"/>
            <a:ext cx="10075069" cy="2630781"/>
          </a:xfrm>
        </p:spPr>
        <p:txBody>
          <a:bodyPr anchor="b"/>
          <a:lstStyle>
            <a:lvl1pPr algn="ctr">
              <a:defRPr sz="6611"/>
            </a:lvl1pPr>
          </a:lstStyle>
          <a:p>
            <a:r>
              <a:rPr lang="pl-PL"/>
              <a:t>Kliknij, aby edytować styl</a:t>
            </a:r>
            <a:endParaRPr lang="en-US" dirty="0"/>
          </a:p>
        </p:txBody>
      </p:sp>
      <p:sp>
        <p:nvSpPr>
          <p:cNvPr id="3" name="Subtitle 2"/>
          <p:cNvSpPr>
            <a:spLocks noGrp="1"/>
          </p:cNvSpPr>
          <p:nvPr>
            <p:ph type="subTitle" idx="1"/>
          </p:nvPr>
        </p:nvSpPr>
        <p:spPr>
          <a:xfrm>
            <a:off x="1679178" y="3968912"/>
            <a:ext cx="10075069" cy="1824404"/>
          </a:xfrm>
        </p:spPr>
        <p:txBody>
          <a:bodyPr/>
          <a:lstStyle>
            <a:lvl1pPr marL="0" indent="0" algn="ctr">
              <a:buNone/>
              <a:defRPr sz="2644"/>
            </a:lvl1pPr>
            <a:lvl2pPr marL="503743" indent="0" algn="ctr">
              <a:buNone/>
              <a:defRPr sz="2204"/>
            </a:lvl2pPr>
            <a:lvl3pPr marL="1007486" indent="0" algn="ctr">
              <a:buNone/>
              <a:defRPr sz="1983"/>
            </a:lvl3pPr>
            <a:lvl4pPr marL="1511229" indent="0" algn="ctr">
              <a:buNone/>
              <a:defRPr sz="1763"/>
            </a:lvl4pPr>
            <a:lvl5pPr marL="2014972" indent="0" algn="ctr">
              <a:buNone/>
              <a:defRPr sz="1763"/>
            </a:lvl5pPr>
            <a:lvl6pPr marL="2518715" indent="0" algn="ctr">
              <a:buNone/>
              <a:defRPr sz="1763"/>
            </a:lvl6pPr>
            <a:lvl7pPr marL="3022458" indent="0" algn="ctr">
              <a:buNone/>
              <a:defRPr sz="1763"/>
            </a:lvl7pPr>
            <a:lvl8pPr marL="3526201" indent="0" algn="ctr">
              <a:buNone/>
              <a:defRPr sz="1763"/>
            </a:lvl8pPr>
            <a:lvl9pPr marL="4029944" indent="0" algn="ctr">
              <a:buNone/>
              <a:defRPr sz="1763"/>
            </a:lvl9pPr>
          </a:lstStyle>
          <a:p>
            <a:r>
              <a:rPr lang="pl-PL"/>
              <a:t>Kliknij, aby edytować styl wzorca podtytułu</a:t>
            </a:r>
            <a:endParaRPr lang="en-US" dirty="0"/>
          </a:p>
        </p:txBody>
      </p:sp>
      <p:sp>
        <p:nvSpPr>
          <p:cNvPr id="4" name="Date Placeholder 3">
            <a:extLst>
              <a:ext uri="{FF2B5EF4-FFF2-40B4-BE49-F238E27FC236}">
                <a16:creationId xmlns:a16="http://schemas.microsoft.com/office/drawing/2014/main" id="{FBA6CC32-7356-BE12-D598-AC7E112A553D}"/>
              </a:ext>
            </a:extLst>
          </p:cNvPr>
          <p:cNvSpPr>
            <a:spLocks noGrp="1"/>
          </p:cNvSpPr>
          <p:nvPr>
            <p:ph type="dt" sz="half" idx="10"/>
          </p:nvPr>
        </p:nvSpPr>
        <p:spPr/>
        <p:txBody>
          <a:bodyPr/>
          <a:lstStyle>
            <a:lvl1pPr>
              <a:defRPr/>
            </a:lvl1pPr>
          </a:lstStyle>
          <a:p>
            <a:pPr>
              <a:defRPr/>
            </a:pPr>
            <a:fld id="{BF59C90D-0CD9-364F-A62B-F881E94C561A}" type="datetimeFigureOut">
              <a:rPr lang="en-US"/>
              <a:pPr>
                <a:defRPr/>
              </a:pPr>
              <a:t>11/15/24</a:t>
            </a:fld>
            <a:endParaRPr lang="en-US"/>
          </a:p>
        </p:txBody>
      </p:sp>
      <p:sp>
        <p:nvSpPr>
          <p:cNvPr id="5" name="Footer Placeholder 4">
            <a:extLst>
              <a:ext uri="{FF2B5EF4-FFF2-40B4-BE49-F238E27FC236}">
                <a16:creationId xmlns:a16="http://schemas.microsoft.com/office/drawing/2014/main" id="{C8CBCCA1-B6B8-74EC-E92A-60746D2DD42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B1D260D-BF6C-0C3B-D264-4F0486C539B7}"/>
              </a:ext>
            </a:extLst>
          </p:cNvPr>
          <p:cNvSpPr>
            <a:spLocks noGrp="1"/>
          </p:cNvSpPr>
          <p:nvPr>
            <p:ph type="sldNum" sz="quarter" idx="12"/>
          </p:nvPr>
        </p:nvSpPr>
        <p:spPr/>
        <p:txBody>
          <a:bodyPr/>
          <a:lstStyle>
            <a:lvl1pPr>
              <a:defRPr/>
            </a:lvl1pPr>
          </a:lstStyle>
          <a:p>
            <a:fld id="{C016E9F8-B382-854F-A8F5-5C59FC6F575E}" type="slidenum">
              <a:rPr lang="en-US" altLang="pl-PL"/>
              <a:pPr/>
              <a:t>‹#›</a:t>
            </a:fld>
            <a:endParaRPr lang="en-US" altLang="pl-PL"/>
          </a:p>
        </p:txBody>
      </p:sp>
    </p:spTree>
    <p:extLst>
      <p:ext uri="{BB962C8B-B14F-4D97-AF65-F5344CB8AC3E}">
        <p14:creationId xmlns:p14="http://schemas.microsoft.com/office/powerpoint/2010/main" val="662238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a:extLst>
              <a:ext uri="{FF2B5EF4-FFF2-40B4-BE49-F238E27FC236}">
                <a16:creationId xmlns:a16="http://schemas.microsoft.com/office/drawing/2014/main" id="{536815E7-15F8-5368-523A-B4B87B400C18}"/>
              </a:ext>
            </a:extLst>
          </p:cNvPr>
          <p:cNvSpPr>
            <a:spLocks noGrp="1"/>
          </p:cNvSpPr>
          <p:nvPr>
            <p:ph type="dt" sz="half" idx="10"/>
          </p:nvPr>
        </p:nvSpPr>
        <p:spPr/>
        <p:txBody>
          <a:bodyPr/>
          <a:lstStyle>
            <a:lvl1pPr>
              <a:defRPr/>
            </a:lvl1pPr>
          </a:lstStyle>
          <a:p>
            <a:pPr>
              <a:defRPr/>
            </a:pPr>
            <a:fld id="{2187894B-928D-4B49-9E70-65A9256FB225}" type="datetimeFigureOut">
              <a:rPr lang="en-US"/>
              <a:pPr>
                <a:defRPr/>
              </a:pPr>
              <a:t>11/15/24</a:t>
            </a:fld>
            <a:endParaRPr lang="en-US"/>
          </a:p>
        </p:txBody>
      </p:sp>
      <p:sp>
        <p:nvSpPr>
          <p:cNvPr id="5" name="Footer Placeholder 4">
            <a:extLst>
              <a:ext uri="{FF2B5EF4-FFF2-40B4-BE49-F238E27FC236}">
                <a16:creationId xmlns:a16="http://schemas.microsoft.com/office/drawing/2014/main" id="{6F024378-E7E2-721E-96E6-4E159AD0B1E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863E17C-6499-444E-AAA7-C2CA8BF1B243}"/>
              </a:ext>
            </a:extLst>
          </p:cNvPr>
          <p:cNvSpPr>
            <a:spLocks noGrp="1"/>
          </p:cNvSpPr>
          <p:nvPr>
            <p:ph type="sldNum" sz="quarter" idx="12"/>
          </p:nvPr>
        </p:nvSpPr>
        <p:spPr/>
        <p:txBody>
          <a:bodyPr/>
          <a:lstStyle>
            <a:lvl1pPr>
              <a:defRPr/>
            </a:lvl1pPr>
          </a:lstStyle>
          <a:p>
            <a:fld id="{3172FBEC-333F-EF42-B598-3C0C9B4AD4F0}" type="slidenum">
              <a:rPr lang="en-US" altLang="pl-PL"/>
              <a:pPr/>
              <a:t>‹#›</a:t>
            </a:fld>
            <a:endParaRPr lang="en-US" altLang="pl-PL"/>
          </a:p>
        </p:txBody>
      </p:sp>
    </p:spTree>
    <p:extLst>
      <p:ext uri="{BB962C8B-B14F-4D97-AF65-F5344CB8AC3E}">
        <p14:creationId xmlns:p14="http://schemas.microsoft.com/office/powerpoint/2010/main" val="3609785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916551" y="1883878"/>
            <a:ext cx="11586329" cy="3143294"/>
          </a:xfrm>
        </p:spPr>
        <p:txBody>
          <a:bodyPr anchor="b"/>
          <a:lstStyle>
            <a:lvl1pPr>
              <a:defRPr sz="6611"/>
            </a:lvl1pPr>
          </a:lstStyle>
          <a:p>
            <a:r>
              <a:rPr lang="pl-PL"/>
              <a:t>Kliknij, aby edytować styl</a:t>
            </a:r>
            <a:endParaRPr lang="en-US" dirty="0"/>
          </a:p>
        </p:txBody>
      </p:sp>
      <p:sp>
        <p:nvSpPr>
          <p:cNvPr id="3" name="Text Placeholder 2"/>
          <p:cNvSpPr>
            <a:spLocks noGrp="1"/>
          </p:cNvSpPr>
          <p:nvPr>
            <p:ph type="body" idx="1"/>
          </p:nvPr>
        </p:nvSpPr>
        <p:spPr>
          <a:xfrm>
            <a:off x="916551" y="5056909"/>
            <a:ext cx="11586329" cy="1652984"/>
          </a:xfrm>
        </p:spPr>
        <p:txBody>
          <a:bodyPr/>
          <a:lstStyle>
            <a:lvl1pPr marL="0" indent="0">
              <a:buNone/>
              <a:defRPr sz="2644">
                <a:solidFill>
                  <a:schemeClr val="tx1">
                    <a:tint val="75000"/>
                  </a:schemeClr>
                </a:solidFill>
              </a:defRPr>
            </a:lvl1pPr>
            <a:lvl2pPr marL="503743" indent="0">
              <a:buNone/>
              <a:defRPr sz="2204">
                <a:solidFill>
                  <a:schemeClr val="tx1">
                    <a:tint val="75000"/>
                  </a:schemeClr>
                </a:solidFill>
              </a:defRPr>
            </a:lvl2pPr>
            <a:lvl3pPr marL="1007486" indent="0">
              <a:buNone/>
              <a:defRPr sz="1983">
                <a:solidFill>
                  <a:schemeClr val="tx1">
                    <a:tint val="75000"/>
                  </a:schemeClr>
                </a:solidFill>
              </a:defRPr>
            </a:lvl3pPr>
            <a:lvl4pPr marL="1511229" indent="0">
              <a:buNone/>
              <a:defRPr sz="1763">
                <a:solidFill>
                  <a:schemeClr val="tx1">
                    <a:tint val="75000"/>
                  </a:schemeClr>
                </a:solidFill>
              </a:defRPr>
            </a:lvl4pPr>
            <a:lvl5pPr marL="2014972" indent="0">
              <a:buNone/>
              <a:defRPr sz="1763">
                <a:solidFill>
                  <a:schemeClr val="tx1">
                    <a:tint val="75000"/>
                  </a:schemeClr>
                </a:solidFill>
              </a:defRPr>
            </a:lvl5pPr>
            <a:lvl6pPr marL="2518715" indent="0">
              <a:buNone/>
              <a:defRPr sz="1763">
                <a:solidFill>
                  <a:schemeClr val="tx1">
                    <a:tint val="75000"/>
                  </a:schemeClr>
                </a:solidFill>
              </a:defRPr>
            </a:lvl6pPr>
            <a:lvl7pPr marL="3022458" indent="0">
              <a:buNone/>
              <a:defRPr sz="1763">
                <a:solidFill>
                  <a:schemeClr val="tx1">
                    <a:tint val="75000"/>
                  </a:schemeClr>
                </a:solidFill>
              </a:defRPr>
            </a:lvl7pPr>
            <a:lvl8pPr marL="3526201" indent="0">
              <a:buNone/>
              <a:defRPr sz="1763">
                <a:solidFill>
                  <a:schemeClr val="tx1">
                    <a:tint val="75000"/>
                  </a:schemeClr>
                </a:solidFill>
              </a:defRPr>
            </a:lvl8pPr>
            <a:lvl9pPr marL="4029944" indent="0">
              <a:buNone/>
              <a:defRPr sz="1763">
                <a:solidFill>
                  <a:schemeClr val="tx1">
                    <a:tint val="75000"/>
                  </a:schemeClr>
                </a:solidFill>
              </a:defRPr>
            </a:lvl9pPr>
          </a:lstStyle>
          <a:p>
            <a:pPr lvl="0"/>
            <a:r>
              <a:rPr lang="pl-PL"/>
              <a:t>Kliknij, aby edytować style wzorca tekstu</a:t>
            </a:r>
          </a:p>
        </p:txBody>
      </p:sp>
      <p:sp>
        <p:nvSpPr>
          <p:cNvPr id="4" name="Date Placeholder 3">
            <a:extLst>
              <a:ext uri="{FF2B5EF4-FFF2-40B4-BE49-F238E27FC236}">
                <a16:creationId xmlns:a16="http://schemas.microsoft.com/office/drawing/2014/main" id="{7F9FE6F2-17FF-62D0-599B-886089251CAF}"/>
              </a:ext>
            </a:extLst>
          </p:cNvPr>
          <p:cNvSpPr>
            <a:spLocks noGrp="1"/>
          </p:cNvSpPr>
          <p:nvPr>
            <p:ph type="dt" sz="half" idx="10"/>
          </p:nvPr>
        </p:nvSpPr>
        <p:spPr/>
        <p:txBody>
          <a:bodyPr/>
          <a:lstStyle>
            <a:lvl1pPr>
              <a:defRPr/>
            </a:lvl1pPr>
          </a:lstStyle>
          <a:p>
            <a:pPr>
              <a:defRPr/>
            </a:pPr>
            <a:fld id="{2E3E15CA-F9AA-714D-9CC3-50817A979CFB}" type="datetimeFigureOut">
              <a:rPr lang="en-US"/>
              <a:pPr>
                <a:defRPr/>
              </a:pPr>
              <a:t>11/15/24</a:t>
            </a:fld>
            <a:endParaRPr lang="en-US"/>
          </a:p>
        </p:txBody>
      </p:sp>
      <p:sp>
        <p:nvSpPr>
          <p:cNvPr id="5" name="Footer Placeholder 4">
            <a:extLst>
              <a:ext uri="{FF2B5EF4-FFF2-40B4-BE49-F238E27FC236}">
                <a16:creationId xmlns:a16="http://schemas.microsoft.com/office/drawing/2014/main" id="{0EE0FA07-D6EA-F935-B6A4-B94D5CB19F1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E0AFD3F-9E9D-D84B-8360-EC9DC9EBC4FE}"/>
              </a:ext>
            </a:extLst>
          </p:cNvPr>
          <p:cNvSpPr>
            <a:spLocks noGrp="1"/>
          </p:cNvSpPr>
          <p:nvPr>
            <p:ph type="sldNum" sz="quarter" idx="12"/>
          </p:nvPr>
        </p:nvSpPr>
        <p:spPr/>
        <p:txBody>
          <a:bodyPr/>
          <a:lstStyle>
            <a:lvl1pPr>
              <a:defRPr/>
            </a:lvl1pPr>
          </a:lstStyle>
          <a:p>
            <a:fld id="{6D2D42EE-92D0-1C4A-B3CA-1A24E8A65E01}" type="slidenum">
              <a:rPr lang="en-US" altLang="pl-PL"/>
              <a:pPr/>
              <a:t>‹#›</a:t>
            </a:fld>
            <a:endParaRPr lang="en-US" altLang="pl-PL"/>
          </a:p>
        </p:txBody>
      </p:sp>
    </p:spTree>
    <p:extLst>
      <p:ext uri="{BB962C8B-B14F-4D97-AF65-F5344CB8AC3E}">
        <p14:creationId xmlns:p14="http://schemas.microsoft.com/office/powerpoint/2010/main" val="3308633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923548" y="2011568"/>
            <a:ext cx="5709206" cy="479453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800671" y="2011568"/>
            <a:ext cx="5709206" cy="479453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3">
            <a:extLst>
              <a:ext uri="{FF2B5EF4-FFF2-40B4-BE49-F238E27FC236}">
                <a16:creationId xmlns:a16="http://schemas.microsoft.com/office/drawing/2014/main" id="{CF56C4E0-F54D-4DFC-0985-F4CDE40F10BA}"/>
              </a:ext>
            </a:extLst>
          </p:cNvPr>
          <p:cNvSpPr>
            <a:spLocks noGrp="1"/>
          </p:cNvSpPr>
          <p:nvPr>
            <p:ph type="dt" sz="half" idx="10"/>
          </p:nvPr>
        </p:nvSpPr>
        <p:spPr/>
        <p:txBody>
          <a:bodyPr/>
          <a:lstStyle>
            <a:lvl1pPr>
              <a:defRPr/>
            </a:lvl1pPr>
          </a:lstStyle>
          <a:p>
            <a:pPr>
              <a:defRPr/>
            </a:pPr>
            <a:fld id="{ADFCE914-B3A8-8041-8054-614CA419C448}" type="datetimeFigureOut">
              <a:rPr lang="en-US"/>
              <a:pPr>
                <a:defRPr/>
              </a:pPr>
              <a:t>11/15/24</a:t>
            </a:fld>
            <a:endParaRPr lang="en-US"/>
          </a:p>
        </p:txBody>
      </p:sp>
      <p:sp>
        <p:nvSpPr>
          <p:cNvPr id="6" name="Footer Placeholder 4">
            <a:extLst>
              <a:ext uri="{FF2B5EF4-FFF2-40B4-BE49-F238E27FC236}">
                <a16:creationId xmlns:a16="http://schemas.microsoft.com/office/drawing/2014/main" id="{B48768CD-6FB4-EDD4-BAC3-6351AA3EC32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6A4E798-DE6A-3CEC-94D4-6040D6675128}"/>
              </a:ext>
            </a:extLst>
          </p:cNvPr>
          <p:cNvSpPr>
            <a:spLocks noGrp="1"/>
          </p:cNvSpPr>
          <p:nvPr>
            <p:ph type="sldNum" sz="quarter" idx="12"/>
          </p:nvPr>
        </p:nvSpPr>
        <p:spPr/>
        <p:txBody>
          <a:bodyPr/>
          <a:lstStyle>
            <a:lvl1pPr>
              <a:defRPr/>
            </a:lvl1pPr>
          </a:lstStyle>
          <a:p>
            <a:fld id="{33C29464-1DF4-3142-877A-FA7CED1B1D40}" type="slidenum">
              <a:rPr lang="en-US" altLang="pl-PL"/>
              <a:pPr/>
              <a:t>‹#›</a:t>
            </a:fld>
            <a:endParaRPr lang="en-US" altLang="pl-PL"/>
          </a:p>
        </p:txBody>
      </p:sp>
    </p:spTree>
    <p:extLst>
      <p:ext uri="{BB962C8B-B14F-4D97-AF65-F5344CB8AC3E}">
        <p14:creationId xmlns:p14="http://schemas.microsoft.com/office/powerpoint/2010/main" val="1674441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925298" y="402314"/>
            <a:ext cx="11586329" cy="1460574"/>
          </a:xfrm>
        </p:spPr>
        <p:txBody>
          <a:bodyPr/>
          <a:lstStyle/>
          <a:p>
            <a:r>
              <a:rPr lang="pl-PL"/>
              <a:t>Kliknij, aby edytować styl</a:t>
            </a:r>
            <a:endParaRPr lang="en-US" dirty="0"/>
          </a:p>
        </p:txBody>
      </p:sp>
      <p:sp>
        <p:nvSpPr>
          <p:cNvPr id="3" name="Text Placeholder 2"/>
          <p:cNvSpPr>
            <a:spLocks noGrp="1"/>
          </p:cNvSpPr>
          <p:nvPr>
            <p:ph type="body" idx="1"/>
          </p:nvPr>
        </p:nvSpPr>
        <p:spPr>
          <a:xfrm>
            <a:off x="925298" y="1852393"/>
            <a:ext cx="5682968" cy="907829"/>
          </a:xfrm>
        </p:spPr>
        <p:txBody>
          <a:bodyPr anchor="b"/>
          <a:lstStyle>
            <a:lvl1pPr marL="0" indent="0">
              <a:buNone/>
              <a:defRPr sz="2644" b="1"/>
            </a:lvl1pPr>
            <a:lvl2pPr marL="503743" indent="0">
              <a:buNone/>
              <a:defRPr sz="2204" b="1"/>
            </a:lvl2pPr>
            <a:lvl3pPr marL="1007486" indent="0">
              <a:buNone/>
              <a:defRPr sz="1983" b="1"/>
            </a:lvl3pPr>
            <a:lvl4pPr marL="1511229" indent="0">
              <a:buNone/>
              <a:defRPr sz="1763" b="1"/>
            </a:lvl4pPr>
            <a:lvl5pPr marL="2014972" indent="0">
              <a:buNone/>
              <a:defRPr sz="1763" b="1"/>
            </a:lvl5pPr>
            <a:lvl6pPr marL="2518715" indent="0">
              <a:buNone/>
              <a:defRPr sz="1763" b="1"/>
            </a:lvl6pPr>
            <a:lvl7pPr marL="3022458" indent="0">
              <a:buNone/>
              <a:defRPr sz="1763" b="1"/>
            </a:lvl7pPr>
            <a:lvl8pPr marL="3526201" indent="0">
              <a:buNone/>
              <a:defRPr sz="1763" b="1"/>
            </a:lvl8pPr>
            <a:lvl9pPr marL="4029944" indent="0">
              <a:buNone/>
              <a:defRPr sz="1763" b="1"/>
            </a:lvl9pPr>
          </a:lstStyle>
          <a:p>
            <a:pPr lvl="0"/>
            <a:r>
              <a:rPr lang="pl-PL"/>
              <a:t>Kliknij, aby edytować style wzorca tekstu</a:t>
            </a:r>
          </a:p>
        </p:txBody>
      </p:sp>
      <p:sp>
        <p:nvSpPr>
          <p:cNvPr id="4" name="Content Placeholder 3"/>
          <p:cNvSpPr>
            <a:spLocks noGrp="1"/>
          </p:cNvSpPr>
          <p:nvPr>
            <p:ph sz="half" idx="2"/>
          </p:nvPr>
        </p:nvSpPr>
        <p:spPr>
          <a:xfrm>
            <a:off x="925298" y="2760222"/>
            <a:ext cx="5682968" cy="405987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800672" y="1852393"/>
            <a:ext cx="5710955" cy="907829"/>
          </a:xfrm>
        </p:spPr>
        <p:txBody>
          <a:bodyPr anchor="b"/>
          <a:lstStyle>
            <a:lvl1pPr marL="0" indent="0">
              <a:buNone/>
              <a:defRPr sz="2644" b="1"/>
            </a:lvl1pPr>
            <a:lvl2pPr marL="503743" indent="0">
              <a:buNone/>
              <a:defRPr sz="2204" b="1"/>
            </a:lvl2pPr>
            <a:lvl3pPr marL="1007486" indent="0">
              <a:buNone/>
              <a:defRPr sz="1983" b="1"/>
            </a:lvl3pPr>
            <a:lvl4pPr marL="1511229" indent="0">
              <a:buNone/>
              <a:defRPr sz="1763" b="1"/>
            </a:lvl4pPr>
            <a:lvl5pPr marL="2014972" indent="0">
              <a:buNone/>
              <a:defRPr sz="1763" b="1"/>
            </a:lvl5pPr>
            <a:lvl6pPr marL="2518715" indent="0">
              <a:buNone/>
              <a:defRPr sz="1763" b="1"/>
            </a:lvl6pPr>
            <a:lvl7pPr marL="3022458" indent="0">
              <a:buNone/>
              <a:defRPr sz="1763" b="1"/>
            </a:lvl7pPr>
            <a:lvl8pPr marL="3526201" indent="0">
              <a:buNone/>
              <a:defRPr sz="1763" b="1"/>
            </a:lvl8pPr>
            <a:lvl9pPr marL="4029944" indent="0">
              <a:buNone/>
              <a:defRPr sz="1763" b="1"/>
            </a:lvl9pPr>
          </a:lstStyle>
          <a:p>
            <a:pPr lvl="0"/>
            <a:r>
              <a:rPr lang="pl-PL"/>
              <a:t>Kliknij, aby edytować style wzorca tekstu</a:t>
            </a:r>
          </a:p>
        </p:txBody>
      </p:sp>
      <p:sp>
        <p:nvSpPr>
          <p:cNvPr id="6" name="Content Placeholder 5"/>
          <p:cNvSpPr>
            <a:spLocks noGrp="1"/>
          </p:cNvSpPr>
          <p:nvPr>
            <p:ph sz="quarter" idx="4"/>
          </p:nvPr>
        </p:nvSpPr>
        <p:spPr>
          <a:xfrm>
            <a:off x="6800672" y="2760222"/>
            <a:ext cx="5710955" cy="405987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3">
            <a:extLst>
              <a:ext uri="{FF2B5EF4-FFF2-40B4-BE49-F238E27FC236}">
                <a16:creationId xmlns:a16="http://schemas.microsoft.com/office/drawing/2014/main" id="{A7A250F1-E149-BB2B-E4C5-B1B7C06A25A2}"/>
              </a:ext>
            </a:extLst>
          </p:cNvPr>
          <p:cNvSpPr>
            <a:spLocks noGrp="1"/>
          </p:cNvSpPr>
          <p:nvPr>
            <p:ph type="dt" sz="half" idx="10"/>
          </p:nvPr>
        </p:nvSpPr>
        <p:spPr/>
        <p:txBody>
          <a:bodyPr/>
          <a:lstStyle>
            <a:lvl1pPr>
              <a:defRPr/>
            </a:lvl1pPr>
          </a:lstStyle>
          <a:p>
            <a:pPr>
              <a:defRPr/>
            </a:pPr>
            <a:fld id="{1E4CA701-16FC-A841-9043-C00E1E6E34A2}" type="datetimeFigureOut">
              <a:rPr lang="en-US"/>
              <a:pPr>
                <a:defRPr/>
              </a:pPr>
              <a:t>11/15/24</a:t>
            </a:fld>
            <a:endParaRPr lang="en-US"/>
          </a:p>
        </p:txBody>
      </p:sp>
      <p:sp>
        <p:nvSpPr>
          <p:cNvPr id="8" name="Footer Placeholder 4">
            <a:extLst>
              <a:ext uri="{FF2B5EF4-FFF2-40B4-BE49-F238E27FC236}">
                <a16:creationId xmlns:a16="http://schemas.microsoft.com/office/drawing/2014/main" id="{69104768-42EE-AA49-4535-54496B569C4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56E3BA4-7D70-1F2B-E84D-0FBFBE9ED31B}"/>
              </a:ext>
            </a:extLst>
          </p:cNvPr>
          <p:cNvSpPr>
            <a:spLocks noGrp="1"/>
          </p:cNvSpPr>
          <p:nvPr>
            <p:ph type="sldNum" sz="quarter" idx="12"/>
          </p:nvPr>
        </p:nvSpPr>
        <p:spPr/>
        <p:txBody>
          <a:bodyPr/>
          <a:lstStyle>
            <a:lvl1pPr>
              <a:defRPr/>
            </a:lvl1pPr>
          </a:lstStyle>
          <a:p>
            <a:fld id="{54A47D5C-CE17-6340-9E6B-D3DE6407CD36}" type="slidenum">
              <a:rPr lang="en-US" altLang="pl-PL"/>
              <a:pPr/>
              <a:t>‹#›</a:t>
            </a:fld>
            <a:endParaRPr lang="en-US" altLang="pl-PL"/>
          </a:p>
        </p:txBody>
      </p:sp>
    </p:spTree>
    <p:extLst>
      <p:ext uri="{BB962C8B-B14F-4D97-AF65-F5344CB8AC3E}">
        <p14:creationId xmlns:p14="http://schemas.microsoft.com/office/powerpoint/2010/main" val="1547419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3">
            <a:extLst>
              <a:ext uri="{FF2B5EF4-FFF2-40B4-BE49-F238E27FC236}">
                <a16:creationId xmlns:a16="http://schemas.microsoft.com/office/drawing/2014/main" id="{8511BF68-5D15-8B59-BC19-CB32DA2BFD9B}"/>
              </a:ext>
            </a:extLst>
          </p:cNvPr>
          <p:cNvSpPr>
            <a:spLocks noGrp="1"/>
          </p:cNvSpPr>
          <p:nvPr>
            <p:ph type="dt" sz="half" idx="10"/>
          </p:nvPr>
        </p:nvSpPr>
        <p:spPr/>
        <p:txBody>
          <a:bodyPr/>
          <a:lstStyle>
            <a:lvl1pPr>
              <a:defRPr/>
            </a:lvl1pPr>
          </a:lstStyle>
          <a:p>
            <a:pPr>
              <a:defRPr/>
            </a:pPr>
            <a:fld id="{7DEBAD59-5B1F-1346-8373-19FAAB2FB797}" type="datetimeFigureOut">
              <a:rPr lang="en-US"/>
              <a:pPr>
                <a:defRPr/>
              </a:pPr>
              <a:t>11/15/24</a:t>
            </a:fld>
            <a:endParaRPr lang="en-US"/>
          </a:p>
        </p:txBody>
      </p:sp>
      <p:sp>
        <p:nvSpPr>
          <p:cNvPr id="4" name="Footer Placeholder 4">
            <a:extLst>
              <a:ext uri="{FF2B5EF4-FFF2-40B4-BE49-F238E27FC236}">
                <a16:creationId xmlns:a16="http://schemas.microsoft.com/office/drawing/2014/main" id="{B7D80DBE-5B14-D828-9C70-2CC322459795}"/>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4CCC0F3-8239-8984-9B73-7822906A4D5F}"/>
              </a:ext>
            </a:extLst>
          </p:cNvPr>
          <p:cNvSpPr>
            <a:spLocks noGrp="1"/>
          </p:cNvSpPr>
          <p:nvPr>
            <p:ph type="sldNum" sz="quarter" idx="12"/>
          </p:nvPr>
        </p:nvSpPr>
        <p:spPr/>
        <p:txBody>
          <a:bodyPr/>
          <a:lstStyle>
            <a:lvl1pPr>
              <a:defRPr/>
            </a:lvl1pPr>
          </a:lstStyle>
          <a:p>
            <a:fld id="{FAAF3FC3-D6B7-6541-871F-4167CE08DF84}" type="slidenum">
              <a:rPr lang="en-US" altLang="pl-PL"/>
              <a:pPr/>
              <a:t>‹#›</a:t>
            </a:fld>
            <a:endParaRPr lang="en-US" altLang="pl-PL"/>
          </a:p>
        </p:txBody>
      </p:sp>
    </p:spTree>
    <p:extLst>
      <p:ext uri="{BB962C8B-B14F-4D97-AF65-F5344CB8AC3E}">
        <p14:creationId xmlns:p14="http://schemas.microsoft.com/office/powerpoint/2010/main" val="24008342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1A5F41F-60FB-91DD-2A1E-5F379ECCC9E3}"/>
              </a:ext>
            </a:extLst>
          </p:cNvPr>
          <p:cNvSpPr>
            <a:spLocks noGrp="1"/>
          </p:cNvSpPr>
          <p:nvPr>
            <p:ph type="dt" sz="half" idx="10"/>
          </p:nvPr>
        </p:nvSpPr>
        <p:spPr/>
        <p:txBody>
          <a:bodyPr/>
          <a:lstStyle>
            <a:lvl1pPr>
              <a:defRPr/>
            </a:lvl1pPr>
          </a:lstStyle>
          <a:p>
            <a:pPr>
              <a:defRPr/>
            </a:pPr>
            <a:fld id="{5FE2C0BD-4727-F841-AD21-FA6F67449BEA}" type="datetimeFigureOut">
              <a:rPr lang="en-US"/>
              <a:pPr>
                <a:defRPr/>
              </a:pPr>
              <a:t>11/15/24</a:t>
            </a:fld>
            <a:endParaRPr lang="en-US"/>
          </a:p>
        </p:txBody>
      </p:sp>
      <p:sp>
        <p:nvSpPr>
          <p:cNvPr id="3" name="Footer Placeholder 4">
            <a:extLst>
              <a:ext uri="{FF2B5EF4-FFF2-40B4-BE49-F238E27FC236}">
                <a16:creationId xmlns:a16="http://schemas.microsoft.com/office/drawing/2014/main" id="{F192E323-6B05-E3FF-42F2-9420203A230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1ED5B5C-FD7E-D9F1-DF91-0B226ADBD71B}"/>
              </a:ext>
            </a:extLst>
          </p:cNvPr>
          <p:cNvSpPr>
            <a:spLocks noGrp="1"/>
          </p:cNvSpPr>
          <p:nvPr>
            <p:ph type="sldNum" sz="quarter" idx="12"/>
          </p:nvPr>
        </p:nvSpPr>
        <p:spPr/>
        <p:txBody>
          <a:bodyPr/>
          <a:lstStyle>
            <a:lvl1pPr>
              <a:defRPr/>
            </a:lvl1pPr>
          </a:lstStyle>
          <a:p>
            <a:fld id="{99190609-70B2-2D44-85E5-FCAF295EBDC4}" type="slidenum">
              <a:rPr lang="en-US" altLang="pl-PL"/>
              <a:pPr/>
              <a:t>‹#›</a:t>
            </a:fld>
            <a:endParaRPr lang="en-US" altLang="pl-PL"/>
          </a:p>
        </p:txBody>
      </p:sp>
    </p:spTree>
    <p:extLst>
      <p:ext uri="{BB962C8B-B14F-4D97-AF65-F5344CB8AC3E}">
        <p14:creationId xmlns:p14="http://schemas.microsoft.com/office/powerpoint/2010/main" val="12998263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925298" y="503767"/>
            <a:ext cx="4332629" cy="1763183"/>
          </a:xfrm>
        </p:spPr>
        <p:txBody>
          <a:bodyPr anchor="b"/>
          <a:lstStyle>
            <a:lvl1pPr>
              <a:defRPr sz="3526"/>
            </a:lvl1pPr>
          </a:lstStyle>
          <a:p>
            <a:r>
              <a:rPr lang="pl-PL"/>
              <a:t>Kliknij, aby edytować styl</a:t>
            </a:r>
            <a:endParaRPr lang="en-US" dirty="0"/>
          </a:p>
        </p:txBody>
      </p:sp>
      <p:sp>
        <p:nvSpPr>
          <p:cNvPr id="3" name="Content Placeholder 2"/>
          <p:cNvSpPr>
            <a:spLocks noGrp="1"/>
          </p:cNvSpPr>
          <p:nvPr>
            <p:ph idx="1"/>
          </p:nvPr>
        </p:nvSpPr>
        <p:spPr>
          <a:xfrm>
            <a:off x="5710956" y="1087996"/>
            <a:ext cx="6800671" cy="5370013"/>
          </a:xfrm>
        </p:spPr>
        <p:txBody>
          <a:bodyPr/>
          <a:lstStyle>
            <a:lvl1pPr>
              <a:defRPr sz="3526"/>
            </a:lvl1pPr>
            <a:lvl2pPr>
              <a:defRPr sz="3085"/>
            </a:lvl2pPr>
            <a:lvl3pPr>
              <a:defRPr sz="2644"/>
            </a:lvl3pPr>
            <a:lvl4pPr>
              <a:defRPr sz="2204"/>
            </a:lvl4pPr>
            <a:lvl5pPr>
              <a:defRPr sz="2204"/>
            </a:lvl5pPr>
            <a:lvl6pPr>
              <a:defRPr sz="2204"/>
            </a:lvl6pPr>
            <a:lvl7pPr>
              <a:defRPr sz="2204"/>
            </a:lvl7pPr>
            <a:lvl8pPr>
              <a:defRPr sz="2204"/>
            </a:lvl8pPr>
            <a:lvl9pPr>
              <a:defRPr sz="2204"/>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925298" y="2266950"/>
            <a:ext cx="4332629" cy="4199805"/>
          </a:xfrm>
        </p:spPr>
        <p:txBody>
          <a:bodyPr/>
          <a:lstStyle>
            <a:lvl1pPr marL="0" indent="0">
              <a:buNone/>
              <a:defRPr sz="1763"/>
            </a:lvl1pPr>
            <a:lvl2pPr marL="503743" indent="0">
              <a:buNone/>
              <a:defRPr sz="1543"/>
            </a:lvl2pPr>
            <a:lvl3pPr marL="1007486" indent="0">
              <a:buNone/>
              <a:defRPr sz="1322"/>
            </a:lvl3pPr>
            <a:lvl4pPr marL="1511229" indent="0">
              <a:buNone/>
              <a:defRPr sz="1102"/>
            </a:lvl4pPr>
            <a:lvl5pPr marL="2014972" indent="0">
              <a:buNone/>
              <a:defRPr sz="1102"/>
            </a:lvl5pPr>
            <a:lvl6pPr marL="2518715" indent="0">
              <a:buNone/>
              <a:defRPr sz="1102"/>
            </a:lvl6pPr>
            <a:lvl7pPr marL="3022458" indent="0">
              <a:buNone/>
              <a:defRPr sz="1102"/>
            </a:lvl7pPr>
            <a:lvl8pPr marL="3526201" indent="0">
              <a:buNone/>
              <a:defRPr sz="1102"/>
            </a:lvl8pPr>
            <a:lvl9pPr marL="4029944" indent="0">
              <a:buNone/>
              <a:defRPr sz="1102"/>
            </a:lvl9pPr>
          </a:lstStyle>
          <a:p>
            <a:pPr lvl="0"/>
            <a:r>
              <a:rPr lang="pl-PL"/>
              <a:t>Kliknij, aby edytować style wzorca tekstu</a:t>
            </a:r>
          </a:p>
        </p:txBody>
      </p:sp>
      <p:sp>
        <p:nvSpPr>
          <p:cNvPr id="5" name="Date Placeholder 3">
            <a:extLst>
              <a:ext uri="{FF2B5EF4-FFF2-40B4-BE49-F238E27FC236}">
                <a16:creationId xmlns:a16="http://schemas.microsoft.com/office/drawing/2014/main" id="{04A968DC-C4D0-9EE6-4C1B-A3940CA79F26}"/>
              </a:ext>
            </a:extLst>
          </p:cNvPr>
          <p:cNvSpPr>
            <a:spLocks noGrp="1"/>
          </p:cNvSpPr>
          <p:nvPr>
            <p:ph type="dt" sz="half" idx="10"/>
          </p:nvPr>
        </p:nvSpPr>
        <p:spPr/>
        <p:txBody>
          <a:bodyPr/>
          <a:lstStyle>
            <a:lvl1pPr>
              <a:defRPr/>
            </a:lvl1pPr>
          </a:lstStyle>
          <a:p>
            <a:pPr>
              <a:defRPr/>
            </a:pPr>
            <a:fld id="{EEEF9A3E-6EC9-EA44-934F-DFBF11BF832D}" type="datetimeFigureOut">
              <a:rPr lang="en-US"/>
              <a:pPr>
                <a:defRPr/>
              </a:pPr>
              <a:t>11/15/24</a:t>
            </a:fld>
            <a:endParaRPr lang="en-US"/>
          </a:p>
        </p:txBody>
      </p:sp>
      <p:sp>
        <p:nvSpPr>
          <p:cNvPr id="6" name="Footer Placeholder 4">
            <a:extLst>
              <a:ext uri="{FF2B5EF4-FFF2-40B4-BE49-F238E27FC236}">
                <a16:creationId xmlns:a16="http://schemas.microsoft.com/office/drawing/2014/main" id="{8525B217-7E9A-F12D-BE14-950F0F55677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1D0EEE1-4AAF-18F8-A225-523F1F492522}"/>
              </a:ext>
            </a:extLst>
          </p:cNvPr>
          <p:cNvSpPr>
            <a:spLocks noGrp="1"/>
          </p:cNvSpPr>
          <p:nvPr>
            <p:ph type="sldNum" sz="quarter" idx="12"/>
          </p:nvPr>
        </p:nvSpPr>
        <p:spPr/>
        <p:txBody>
          <a:bodyPr/>
          <a:lstStyle>
            <a:lvl1pPr>
              <a:defRPr/>
            </a:lvl1pPr>
          </a:lstStyle>
          <a:p>
            <a:fld id="{0F3E8ABC-E0D5-6B49-9FE7-C083780974B4}" type="slidenum">
              <a:rPr lang="en-US" altLang="pl-PL"/>
              <a:pPr/>
              <a:t>‹#›</a:t>
            </a:fld>
            <a:endParaRPr lang="en-US" altLang="pl-PL"/>
          </a:p>
        </p:txBody>
      </p:sp>
    </p:spTree>
    <p:extLst>
      <p:ext uri="{BB962C8B-B14F-4D97-AF65-F5344CB8AC3E}">
        <p14:creationId xmlns:p14="http://schemas.microsoft.com/office/powerpoint/2010/main" val="31612664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925298" y="503767"/>
            <a:ext cx="4332629" cy="1763183"/>
          </a:xfrm>
        </p:spPr>
        <p:txBody>
          <a:bodyPr anchor="b"/>
          <a:lstStyle>
            <a:lvl1pPr>
              <a:defRPr sz="3526"/>
            </a:lvl1pPr>
          </a:lstStyle>
          <a:p>
            <a:r>
              <a:rPr lang="pl-PL"/>
              <a:t>Kliknij, aby edytować styl</a:t>
            </a:r>
            <a:endParaRPr lang="en-US" dirty="0"/>
          </a:p>
        </p:txBody>
      </p:sp>
      <p:sp>
        <p:nvSpPr>
          <p:cNvPr id="3" name="Picture Placeholder 2"/>
          <p:cNvSpPr>
            <a:spLocks noGrp="1" noChangeAspect="1"/>
          </p:cNvSpPr>
          <p:nvPr>
            <p:ph type="pic" idx="1"/>
          </p:nvPr>
        </p:nvSpPr>
        <p:spPr>
          <a:xfrm>
            <a:off x="5710956" y="1087996"/>
            <a:ext cx="6800671" cy="5370013"/>
          </a:xfrm>
        </p:spPr>
        <p:txBody>
          <a:bodyPr rtlCol="0">
            <a:normAutofit/>
          </a:bodyPr>
          <a:lstStyle>
            <a:lvl1pPr marL="0" indent="0">
              <a:buNone/>
              <a:defRPr sz="3526"/>
            </a:lvl1pPr>
            <a:lvl2pPr marL="503743" indent="0">
              <a:buNone/>
              <a:defRPr sz="3085"/>
            </a:lvl2pPr>
            <a:lvl3pPr marL="1007486" indent="0">
              <a:buNone/>
              <a:defRPr sz="2644"/>
            </a:lvl3pPr>
            <a:lvl4pPr marL="1511229" indent="0">
              <a:buNone/>
              <a:defRPr sz="2204"/>
            </a:lvl4pPr>
            <a:lvl5pPr marL="2014972" indent="0">
              <a:buNone/>
              <a:defRPr sz="2204"/>
            </a:lvl5pPr>
            <a:lvl6pPr marL="2518715" indent="0">
              <a:buNone/>
              <a:defRPr sz="2204"/>
            </a:lvl6pPr>
            <a:lvl7pPr marL="3022458" indent="0">
              <a:buNone/>
              <a:defRPr sz="2204"/>
            </a:lvl7pPr>
            <a:lvl8pPr marL="3526201" indent="0">
              <a:buNone/>
              <a:defRPr sz="2204"/>
            </a:lvl8pPr>
            <a:lvl9pPr marL="4029944" indent="0">
              <a:buNone/>
              <a:defRPr sz="2204"/>
            </a:lvl9pPr>
          </a:lstStyle>
          <a:p>
            <a:pPr lvl="0"/>
            <a:r>
              <a:rPr lang="pl-PL" noProof="0"/>
              <a:t>Kliknij ikonę, aby dodać obraz</a:t>
            </a:r>
            <a:endParaRPr lang="en-US" noProof="0" dirty="0"/>
          </a:p>
        </p:txBody>
      </p:sp>
      <p:sp>
        <p:nvSpPr>
          <p:cNvPr id="4" name="Text Placeholder 3"/>
          <p:cNvSpPr>
            <a:spLocks noGrp="1"/>
          </p:cNvSpPr>
          <p:nvPr>
            <p:ph type="body" sz="half" idx="2"/>
          </p:nvPr>
        </p:nvSpPr>
        <p:spPr>
          <a:xfrm>
            <a:off x="925298" y="2266950"/>
            <a:ext cx="4332629" cy="4199805"/>
          </a:xfrm>
        </p:spPr>
        <p:txBody>
          <a:bodyPr/>
          <a:lstStyle>
            <a:lvl1pPr marL="0" indent="0">
              <a:buNone/>
              <a:defRPr sz="1763"/>
            </a:lvl1pPr>
            <a:lvl2pPr marL="503743" indent="0">
              <a:buNone/>
              <a:defRPr sz="1543"/>
            </a:lvl2pPr>
            <a:lvl3pPr marL="1007486" indent="0">
              <a:buNone/>
              <a:defRPr sz="1322"/>
            </a:lvl3pPr>
            <a:lvl4pPr marL="1511229" indent="0">
              <a:buNone/>
              <a:defRPr sz="1102"/>
            </a:lvl4pPr>
            <a:lvl5pPr marL="2014972" indent="0">
              <a:buNone/>
              <a:defRPr sz="1102"/>
            </a:lvl5pPr>
            <a:lvl6pPr marL="2518715" indent="0">
              <a:buNone/>
              <a:defRPr sz="1102"/>
            </a:lvl6pPr>
            <a:lvl7pPr marL="3022458" indent="0">
              <a:buNone/>
              <a:defRPr sz="1102"/>
            </a:lvl7pPr>
            <a:lvl8pPr marL="3526201" indent="0">
              <a:buNone/>
              <a:defRPr sz="1102"/>
            </a:lvl8pPr>
            <a:lvl9pPr marL="4029944" indent="0">
              <a:buNone/>
              <a:defRPr sz="1102"/>
            </a:lvl9pPr>
          </a:lstStyle>
          <a:p>
            <a:pPr lvl="0"/>
            <a:r>
              <a:rPr lang="pl-PL"/>
              <a:t>Kliknij, aby edytować style wzorca tekstu</a:t>
            </a:r>
          </a:p>
        </p:txBody>
      </p:sp>
      <p:sp>
        <p:nvSpPr>
          <p:cNvPr id="5" name="Date Placeholder 3">
            <a:extLst>
              <a:ext uri="{FF2B5EF4-FFF2-40B4-BE49-F238E27FC236}">
                <a16:creationId xmlns:a16="http://schemas.microsoft.com/office/drawing/2014/main" id="{7AEFD3EF-15C1-BBF2-6F4B-BF31093CA0AB}"/>
              </a:ext>
            </a:extLst>
          </p:cNvPr>
          <p:cNvSpPr>
            <a:spLocks noGrp="1"/>
          </p:cNvSpPr>
          <p:nvPr>
            <p:ph type="dt" sz="half" idx="10"/>
          </p:nvPr>
        </p:nvSpPr>
        <p:spPr/>
        <p:txBody>
          <a:bodyPr/>
          <a:lstStyle>
            <a:lvl1pPr>
              <a:defRPr/>
            </a:lvl1pPr>
          </a:lstStyle>
          <a:p>
            <a:pPr>
              <a:defRPr/>
            </a:pPr>
            <a:fld id="{2C5091D0-3D9F-7A49-92FD-F2384F459585}" type="datetimeFigureOut">
              <a:rPr lang="en-US"/>
              <a:pPr>
                <a:defRPr/>
              </a:pPr>
              <a:t>11/15/24</a:t>
            </a:fld>
            <a:endParaRPr lang="en-US"/>
          </a:p>
        </p:txBody>
      </p:sp>
      <p:sp>
        <p:nvSpPr>
          <p:cNvPr id="6" name="Footer Placeholder 4">
            <a:extLst>
              <a:ext uri="{FF2B5EF4-FFF2-40B4-BE49-F238E27FC236}">
                <a16:creationId xmlns:a16="http://schemas.microsoft.com/office/drawing/2014/main" id="{0DF743A5-4F0A-ADA1-86ED-3826E58DAF2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C666968-A6F6-CE22-BA4D-9609FC637F14}"/>
              </a:ext>
            </a:extLst>
          </p:cNvPr>
          <p:cNvSpPr>
            <a:spLocks noGrp="1"/>
          </p:cNvSpPr>
          <p:nvPr>
            <p:ph type="sldNum" sz="quarter" idx="12"/>
          </p:nvPr>
        </p:nvSpPr>
        <p:spPr/>
        <p:txBody>
          <a:bodyPr/>
          <a:lstStyle>
            <a:lvl1pPr>
              <a:defRPr/>
            </a:lvl1pPr>
          </a:lstStyle>
          <a:p>
            <a:fld id="{6E491778-94C2-CB48-8DEE-DB1862E23AC6}" type="slidenum">
              <a:rPr lang="en-US" altLang="pl-PL"/>
              <a:pPr/>
              <a:t>‹#›</a:t>
            </a:fld>
            <a:endParaRPr lang="en-US" altLang="pl-PL"/>
          </a:p>
        </p:txBody>
      </p:sp>
    </p:spTree>
    <p:extLst>
      <p:ext uri="{BB962C8B-B14F-4D97-AF65-F5344CB8AC3E}">
        <p14:creationId xmlns:p14="http://schemas.microsoft.com/office/powerpoint/2010/main" val="10297090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a:extLst>
              <a:ext uri="{FF2B5EF4-FFF2-40B4-BE49-F238E27FC236}">
                <a16:creationId xmlns:a16="http://schemas.microsoft.com/office/drawing/2014/main" id="{D9884416-B06E-C5DB-7F77-CC3D4A1A1F79}"/>
              </a:ext>
            </a:extLst>
          </p:cNvPr>
          <p:cNvSpPr>
            <a:spLocks noGrp="1"/>
          </p:cNvSpPr>
          <p:nvPr>
            <p:ph type="dt" sz="half" idx="10"/>
          </p:nvPr>
        </p:nvSpPr>
        <p:spPr/>
        <p:txBody>
          <a:bodyPr/>
          <a:lstStyle>
            <a:lvl1pPr>
              <a:defRPr/>
            </a:lvl1pPr>
          </a:lstStyle>
          <a:p>
            <a:pPr>
              <a:defRPr/>
            </a:pPr>
            <a:fld id="{5F2BA6D4-219A-984D-AABE-8C00B72CD24B}" type="datetimeFigureOut">
              <a:rPr lang="en-US"/>
              <a:pPr>
                <a:defRPr/>
              </a:pPr>
              <a:t>11/15/24</a:t>
            </a:fld>
            <a:endParaRPr lang="en-US"/>
          </a:p>
        </p:txBody>
      </p:sp>
      <p:sp>
        <p:nvSpPr>
          <p:cNvPr id="5" name="Footer Placeholder 4">
            <a:extLst>
              <a:ext uri="{FF2B5EF4-FFF2-40B4-BE49-F238E27FC236}">
                <a16:creationId xmlns:a16="http://schemas.microsoft.com/office/drawing/2014/main" id="{A9DF5EBD-D314-622E-3BA3-AA08FFA4C38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F0BD1DB-164C-766B-8BA7-62CD68DA95CE}"/>
              </a:ext>
            </a:extLst>
          </p:cNvPr>
          <p:cNvSpPr>
            <a:spLocks noGrp="1"/>
          </p:cNvSpPr>
          <p:nvPr>
            <p:ph type="sldNum" sz="quarter" idx="12"/>
          </p:nvPr>
        </p:nvSpPr>
        <p:spPr/>
        <p:txBody>
          <a:bodyPr/>
          <a:lstStyle>
            <a:lvl1pPr>
              <a:defRPr/>
            </a:lvl1pPr>
          </a:lstStyle>
          <a:p>
            <a:fld id="{FCC27A4B-83EC-874A-A964-0B5B80B5ECCC}" type="slidenum">
              <a:rPr lang="en-US" altLang="pl-PL"/>
              <a:pPr/>
              <a:t>‹#›</a:t>
            </a:fld>
            <a:endParaRPr lang="en-US" altLang="pl-PL"/>
          </a:p>
        </p:txBody>
      </p:sp>
    </p:spTree>
    <p:extLst>
      <p:ext uri="{BB962C8B-B14F-4D97-AF65-F5344CB8AC3E}">
        <p14:creationId xmlns:p14="http://schemas.microsoft.com/office/powerpoint/2010/main" val="20379871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13295" y="402314"/>
            <a:ext cx="2896582" cy="6403784"/>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923548" y="402314"/>
            <a:ext cx="8521829" cy="6403784"/>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a:extLst>
              <a:ext uri="{FF2B5EF4-FFF2-40B4-BE49-F238E27FC236}">
                <a16:creationId xmlns:a16="http://schemas.microsoft.com/office/drawing/2014/main" id="{55486CF2-DC37-FD56-65C2-0A9742E17E6F}"/>
              </a:ext>
            </a:extLst>
          </p:cNvPr>
          <p:cNvSpPr>
            <a:spLocks noGrp="1"/>
          </p:cNvSpPr>
          <p:nvPr>
            <p:ph type="dt" sz="half" idx="10"/>
          </p:nvPr>
        </p:nvSpPr>
        <p:spPr/>
        <p:txBody>
          <a:bodyPr/>
          <a:lstStyle>
            <a:lvl1pPr>
              <a:defRPr/>
            </a:lvl1pPr>
          </a:lstStyle>
          <a:p>
            <a:pPr>
              <a:defRPr/>
            </a:pPr>
            <a:fld id="{CE9FD578-EF69-1F46-866A-73A21BA5547D}" type="datetimeFigureOut">
              <a:rPr lang="en-US"/>
              <a:pPr>
                <a:defRPr/>
              </a:pPr>
              <a:t>11/15/24</a:t>
            </a:fld>
            <a:endParaRPr lang="en-US"/>
          </a:p>
        </p:txBody>
      </p:sp>
      <p:sp>
        <p:nvSpPr>
          <p:cNvPr id="5" name="Footer Placeholder 4">
            <a:extLst>
              <a:ext uri="{FF2B5EF4-FFF2-40B4-BE49-F238E27FC236}">
                <a16:creationId xmlns:a16="http://schemas.microsoft.com/office/drawing/2014/main" id="{F8ADED18-8F2B-EB17-075F-E26896CE0F2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1A93FDD-FA73-5F82-AF45-B2EB8D550D8E}"/>
              </a:ext>
            </a:extLst>
          </p:cNvPr>
          <p:cNvSpPr>
            <a:spLocks noGrp="1"/>
          </p:cNvSpPr>
          <p:nvPr>
            <p:ph type="sldNum" sz="quarter" idx="12"/>
          </p:nvPr>
        </p:nvSpPr>
        <p:spPr/>
        <p:txBody>
          <a:bodyPr/>
          <a:lstStyle>
            <a:lvl1pPr>
              <a:defRPr/>
            </a:lvl1pPr>
          </a:lstStyle>
          <a:p>
            <a:fld id="{54820D3E-EC6B-494C-B946-16912B3F114A}" type="slidenum">
              <a:rPr lang="en-US" altLang="pl-PL"/>
              <a:pPr/>
              <a:t>‹#›</a:t>
            </a:fld>
            <a:endParaRPr lang="en-US" altLang="pl-PL"/>
          </a:p>
        </p:txBody>
      </p:sp>
    </p:spTree>
    <p:extLst>
      <p:ext uri="{BB962C8B-B14F-4D97-AF65-F5344CB8AC3E}">
        <p14:creationId xmlns:p14="http://schemas.microsoft.com/office/powerpoint/2010/main" val="527673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B4F8E67-82B0-2B34-50AC-6BB6A81E9507}"/>
              </a:ext>
            </a:extLst>
          </p:cNvPr>
          <p:cNvSpPr>
            <a:spLocks noGrp="1" noChangeArrowheads="1"/>
          </p:cNvSpPr>
          <p:nvPr>
            <p:ph type="title"/>
          </p:nvPr>
        </p:nvSpPr>
        <p:spPr bwMode="auto">
          <a:xfrm>
            <a:off x="923925" y="401638"/>
            <a:ext cx="11585575"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l-PL" altLang="en-PL"/>
              <a:t>Kliknij, aby edytować styl</a:t>
            </a:r>
            <a:endParaRPr lang="en-US" altLang="en-PL"/>
          </a:p>
        </p:txBody>
      </p:sp>
      <p:sp>
        <p:nvSpPr>
          <p:cNvPr id="1027" name="Text Placeholder 2">
            <a:extLst>
              <a:ext uri="{FF2B5EF4-FFF2-40B4-BE49-F238E27FC236}">
                <a16:creationId xmlns:a16="http://schemas.microsoft.com/office/drawing/2014/main" id="{7727DF72-55B9-337E-6F9B-238C9B9A06EE}"/>
              </a:ext>
            </a:extLst>
          </p:cNvPr>
          <p:cNvSpPr>
            <a:spLocks noGrp="1" noChangeArrowheads="1"/>
          </p:cNvSpPr>
          <p:nvPr>
            <p:ph type="body" idx="1"/>
          </p:nvPr>
        </p:nvSpPr>
        <p:spPr bwMode="auto">
          <a:xfrm>
            <a:off x="923925" y="2011363"/>
            <a:ext cx="11585575" cy="479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en-PL"/>
              <a:t>Kliknij, aby edytować style wzorca tekstu</a:t>
            </a:r>
          </a:p>
          <a:p>
            <a:pPr lvl="1"/>
            <a:r>
              <a:rPr lang="pl-PL" altLang="en-PL"/>
              <a:t>Drugi poziom</a:t>
            </a:r>
          </a:p>
          <a:p>
            <a:pPr lvl="2"/>
            <a:r>
              <a:rPr lang="pl-PL" altLang="en-PL"/>
              <a:t>Trzeci poziom</a:t>
            </a:r>
          </a:p>
          <a:p>
            <a:pPr lvl="3"/>
            <a:r>
              <a:rPr lang="pl-PL" altLang="en-PL"/>
              <a:t>Czwarty poziom</a:t>
            </a:r>
          </a:p>
          <a:p>
            <a:pPr lvl="4"/>
            <a:r>
              <a:rPr lang="pl-PL" altLang="en-PL"/>
              <a:t>Piąty poziom</a:t>
            </a:r>
            <a:endParaRPr lang="en-US" altLang="en-PL"/>
          </a:p>
        </p:txBody>
      </p:sp>
      <p:sp>
        <p:nvSpPr>
          <p:cNvPr id="4" name="Date Placeholder 3">
            <a:extLst>
              <a:ext uri="{FF2B5EF4-FFF2-40B4-BE49-F238E27FC236}">
                <a16:creationId xmlns:a16="http://schemas.microsoft.com/office/drawing/2014/main" id="{2C6DB7D0-96A5-45CE-9EA3-B4C5A39F386F}"/>
              </a:ext>
            </a:extLst>
          </p:cNvPr>
          <p:cNvSpPr>
            <a:spLocks noGrp="1"/>
          </p:cNvSpPr>
          <p:nvPr>
            <p:ph type="dt" sz="half" idx="2"/>
          </p:nvPr>
        </p:nvSpPr>
        <p:spPr>
          <a:xfrm>
            <a:off x="923925" y="7004050"/>
            <a:ext cx="3022600" cy="401638"/>
          </a:xfrm>
          <a:prstGeom prst="rect">
            <a:avLst/>
          </a:prstGeom>
        </p:spPr>
        <p:txBody>
          <a:bodyPr vert="horz" lIns="91440" tIns="45720" rIns="91440" bIns="45720" rtlCol="0" anchor="ctr"/>
          <a:lstStyle>
            <a:lvl1pPr algn="l">
              <a:defRPr sz="1322">
                <a:solidFill>
                  <a:schemeClr val="tx1">
                    <a:tint val="75000"/>
                  </a:schemeClr>
                </a:solidFill>
              </a:defRPr>
            </a:lvl1pPr>
          </a:lstStyle>
          <a:p>
            <a:pPr>
              <a:defRPr/>
            </a:pPr>
            <a:fld id="{00C74066-1143-5649-A1C7-A1015EC40296}" type="datetimeFigureOut">
              <a:rPr lang="en-US"/>
              <a:pPr>
                <a:defRPr/>
              </a:pPr>
              <a:t>11/15/24</a:t>
            </a:fld>
            <a:endParaRPr lang="en-US"/>
          </a:p>
        </p:txBody>
      </p:sp>
      <p:sp>
        <p:nvSpPr>
          <p:cNvPr id="5" name="Footer Placeholder 4">
            <a:extLst>
              <a:ext uri="{FF2B5EF4-FFF2-40B4-BE49-F238E27FC236}">
                <a16:creationId xmlns:a16="http://schemas.microsoft.com/office/drawing/2014/main" id="{4781EB1E-B8B8-44F6-919E-F619AEA4F2DC}"/>
              </a:ext>
            </a:extLst>
          </p:cNvPr>
          <p:cNvSpPr>
            <a:spLocks noGrp="1"/>
          </p:cNvSpPr>
          <p:nvPr>
            <p:ph type="ftr" sz="quarter" idx="3"/>
          </p:nvPr>
        </p:nvSpPr>
        <p:spPr>
          <a:xfrm>
            <a:off x="4449763" y="7004050"/>
            <a:ext cx="4533900" cy="401638"/>
          </a:xfrm>
          <a:prstGeom prst="rect">
            <a:avLst/>
          </a:prstGeom>
        </p:spPr>
        <p:txBody>
          <a:bodyPr vert="horz" lIns="91440" tIns="45720" rIns="91440" bIns="45720" rtlCol="0" anchor="ctr"/>
          <a:lstStyle>
            <a:lvl1pPr algn="ctr">
              <a:defRPr sz="1322">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075C9296-6093-4636-8862-0D5DEED85B15}"/>
              </a:ext>
            </a:extLst>
          </p:cNvPr>
          <p:cNvSpPr>
            <a:spLocks noGrp="1"/>
          </p:cNvSpPr>
          <p:nvPr>
            <p:ph type="sldNum" sz="quarter" idx="4"/>
          </p:nvPr>
        </p:nvSpPr>
        <p:spPr>
          <a:xfrm>
            <a:off x="9486900" y="7004050"/>
            <a:ext cx="3022600" cy="401638"/>
          </a:xfrm>
          <a:prstGeom prst="rect">
            <a:avLst/>
          </a:prstGeom>
        </p:spPr>
        <p:txBody>
          <a:bodyPr vert="horz" wrap="square" lIns="91440" tIns="45720" rIns="91440" bIns="45720" numCol="1" anchor="ctr" anchorCtr="0" compatLnSpc="1">
            <a:prstTxWarp prst="textNoShape">
              <a:avLst/>
            </a:prstTxWarp>
          </a:bodyPr>
          <a:lstStyle>
            <a:lvl1pPr algn="r">
              <a:defRPr sz="1300">
                <a:solidFill>
                  <a:srgbClr val="898989"/>
                </a:solidFill>
              </a:defRPr>
            </a:lvl1pPr>
          </a:lstStyle>
          <a:p>
            <a:fld id="{E91B927A-786E-4447-8EF2-93184048C9CA}" type="slidenum">
              <a:rPr lang="en-US" altLang="pl-PL"/>
              <a:pPr/>
              <a:t>‹#›</a:t>
            </a:fld>
            <a:endParaRPr lang="en-US" altLang="pl-PL"/>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006475" rtl="0" eaLnBrk="0" fontAlgn="base" hangingPunct="0">
        <a:lnSpc>
          <a:spcPct val="90000"/>
        </a:lnSpc>
        <a:spcBef>
          <a:spcPct val="0"/>
        </a:spcBef>
        <a:spcAft>
          <a:spcPct val="0"/>
        </a:spcAft>
        <a:defRPr sz="4800" kern="1200">
          <a:solidFill>
            <a:schemeClr val="tx1"/>
          </a:solidFill>
          <a:latin typeface="+mj-lt"/>
          <a:ea typeface="+mj-ea"/>
          <a:cs typeface="+mj-cs"/>
        </a:defRPr>
      </a:lvl1pPr>
      <a:lvl2pPr algn="l" defTabSz="1006475" rtl="0" eaLnBrk="0" fontAlgn="base" hangingPunct="0">
        <a:lnSpc>
          <a:spcPct val="90000"/>
        </a:lnSpc>
        <a:spcBef>
          <a:spcPct val="0"/>
        </a:spcBef>
        <a:spcAft>
          <a:spcPct val="0"/>
        </a:spcAft>
        <a:defRPr sz="4800">
          <a:solidFill>
            <a:schemeClr val="tx1"/>
          </a:solidFill>
          <a:latin typeface="Calibri Light" panose="020F0302020204030204" pitchFamily="34" charset="0"/>
        </a:defRPr>
      </a:lvl2pPr>
      <a:lvl3pPr algn="l" defTabSz="1006475" rtl="0" eaLnBrk="0" fontAlgn="base" hangingPunct="0">
        <a:lnSpc>
          <a:spcPct val="90000"/>
        </a:lnSpc>
        <a:spcBef>
          <a:spcPct val="0"/>
        </a:spcBef>
        <a:spcAft>
          <a:spcPct val="0"/>
        </a:spcAft>
        <a:defRPr sz="4800">
          <a:solidFill>
            <a:schemeClr val="tx1"/>
          </a:solidFill>
          <a:latin typeface="Calibri Light" panose="020F0302020204030204" pitchFamily="34" charset="0"/>
        </a:defRPr>
      </a:lvl3pPr>
      <a:lvl4pPr algn="l" defTabSz="1006475" rtl="0" eaLnBrk="0" fontAlgn="base" hangingPunct="0">
        <a:lnSpc>
          <a:spcPct val="90000"/>
        </a:lnSpc>
        <a:spcBef>
          <a:spcPct val="0"/>
        </a:spcBef>
        <a:spcAft>
          <a:spcPct val="0"/>
        </a:spcAft>
        <a:defRPr sz="4800">
          <a:solidFill>
            <a:schemeClr val="tx1"/>
          </a:solidFill>
          <a:latin typeface="Calibri Light" panose="020F0302020204030204" pitchFamily="34" charset="0"/>
        </a:defRPr>
      </a:lvl4pPr>
      <a:lvl5pPr algn="l" defTabSz="1006475" rtl="0" eaLnBrk="0" fontAlgn="base" hangingPunct="0">
        <a:lnSpc>
          <a:spcPct val="90000"/>
        </a:lnSpc>
        <a:spcBef>
          <a:spcPct val="0"/>
        </a:spcBef>
        <a:spcAft>
          <a:spcPct val="0"/>
        </a:spcAft>
        <a:defRPr sz="4800">
          <a:solidFill>
            <a:schemeClr val="tx1"/>
          </a:solidFill>
          <a:latin typeface="Calibri Light" panose="020F0302020204030204" pitchFamily="34" charset="0"/>
        </a:defRPr>
      </a:lvl5pPr>
      <a:lvl6pPr marL="457200" algn="l" defTabSz="1006475" rtl="0" fontAlgn="base">
        <a:lnSpc>
          <a:spcPct val="90000"/>
        </a:lnSpc>
        <a:spcBef>
          <a:spcPct val="0"/>
        </a:spcBef>
        <a:spcAft>
          <a:spcPct val="0"/>
        </a:spcAft>
        <a:defRPr sz="4800">
          <a:solidFill>
            <a:schemeClr val="tx1"/>
          </a:solidFill>
          <a:latin typeface="Calibri Light" panose="020F0302020204030204" pitchFamily="34" charset="0"/>
        </a:defRPr>
      </a:lvl6pPr>
      <a:lvl7pPr marL="914400" algn="l" defTabSz="1006475" rtl="0" fontAlgn="base">
        <a:lnSpc>
          <a:spcPct val="90000"/>
        </a:lnSpc>
        <a:spcBef>
          <a:spcPct val="0"/>
        </a:spcBef>
        <a:spcAft>
          <a:spcPct val="0"/>
        </a:spcAft>
        <a:defRPr sz="4800">
          <a:solidFill>
            <a:schemeClr val="tx1"/>
          </a:solidFill>
          <a:latin typeface="Calibri Light" panose="020F0302020204030204" pitchFamily="34" charset="0"/>
        </a:defRPr>
      </a:lvl7pPr>
      <a:lvl8pPr marL="1371600" algn="l" defTabSz="1006475" rtl="0" fontAlgn="base">
        <a:lnSpc>
          <a:spcPct val="90000"/>
        </a:lnSpc>
        <a:spcBef>
          <a:spcPct val="0"/>
        </a:spcBef>
        <a:spcAft>
          <a:spcPct val="0"/>
        </a:spcAft>
        <a:defRPr sz="4800">
          <a:solidFill>
            <a:schemeClr val="tx1"/>
          </a:solidFill>
          <a:latin typeface="Calibri Light" panose="020F0302020204030204" pitchFamily="34" charset="0"/>
        </a:defRPr>
      </a:lvl8pPr>
      <a:lvl9pPr marL="1828800" algn="l" defTabSz="1006475" rtl="0" fontAlgn="base">
        <a:lnSpc>
          <a:spcPct val="90000"/>
        </a:lnSpc>
        <a:spcBef>
          <a:spcPct val="0"/>
        </a:spcBef>
        <a:spcAft>
          <a:spcPct val="0"/>
        </a:spcAft>
        <a:defRPr sz="4800">
          <a:solidFill>
            <a:schemeClr val="tx1"/>
          </a:solidFill>
          <a:latin typeface="Calibri Light" panose="020F0302020204030204" pitchFamily="34" charset="0"/>
        </a:defRPr>
      </a:lvl9pPr>
    </p:titleStyle>
    <p:bodyStyle>
      <a:lvl1pPr marL="250825" indent="-250825" algn="l" defTabSz="1006475" rtl="0" eaLnBrk="0" fontAlgn="base" hangingPunct="0">
        <a:lnSpc>
          <a:spcPct val="90000"/>
        </a:lnSpc>
        <a:spcBef>
          <a:spcPts val="1100"/>
        </a:spcBef>
        <a:spcAft>
          <a:spcPct val="0"/>
        </a:spcAft>
        <a:buFont typeface="Arial" panose="020B0604020202020204" pitchFamily="34" charset="0"/>
        <a:buChar char="•"/>
        <a:defRPr sz="3000" kern="1200">
          <a:solidFill>
            <a:schemeClr val="tx1"/>
          </a:solidFill>
          <a:latin typeface="+mn-lt"/>
          <a:ea typeface="+mn-ea"/>
          <a:cs typeface="+mn-cs"/>
        </a:defRPr>
      </a:lvl1pPr>
      <a:lvl2pPr marL="754063" indent="-250825" algn="l" defTabSz="1006475" rtl="0" eaLnBrk="0" fontAlgn="base" hangingPunct="0">
        <a:lnSpc>
          <a:spcPct val="90000"/>
        </a:lnSpc>
        <a:spcBef>
          <a:spcPts val="550"/>
        </a:spcBef>
        <a:spcAft>
          <a:spcPct val="0"/>
        </a:spcAft>
        <a:buFont typeface="Arial" panose="020B0604020202020204" pitchFamily="34" charset="0"/>
        <a:buChar char="•"/>
        <a:defRPr sz="2600" kern="1200">
          <a:solidFill>
            <a:schemeClr val="tx1"/>
          </a:solidFill>
          <a:latin typeface="+mn-lt"/>
          <a:ea typeface="+mn-ea"/>
          <a:cs typeface="+mn-cs"/>
        </a:defRPr>
      </a:lvl2pPr>
      <a:lvl3pPr marL="1258888" indent="-250825" algn="l" defTabSz="1006475" rtl="0" eaLnBrk="0" fontAlgn="base" hangingPunct="0">
        <a:lnSpc>
          <a:spcPct val="90000"/>
        </a:lnSpc>
        <a:spcBef>
          <a:spcPts val="550"/>
        </a:spcBef>
        <a:spcAft>
          <a:spcPct val="0"/>
        </a:spcAft>
        <a:buFont typeface="Arial" panose="020B0604020202020204" pitchFamily="34" charset="0"/>
        <a:buChar char="•"/>
        <a:defRPr sz="2200" kern="1200">
          <a:solidFill>
            <a:schemeClr val="tx1"/>
          </a:solidFill>
          <a:latin typeface="+mn-lt"/>
          <a:ea typeface="+mn-ea"/>
          <a:cs typeface="+mn-cs"/>
        </a:defRPr>
      </a:lvl3pPr>
      <a:lvl4pPr marL="1762125" indent="-250825" algn="l" defTabSz="1006475" rtl="0" eaLnBrk="0" fontAlgn="base" hangingPunct="0">
        <a:lnSpc>
          <a:spcPct val="90000"/>
        </a:lnSpc>
        <a:spcBef>
          <a:spcPts val="550"/>
        </a:spcBef>
        <a:spcAft>
          <a:spcPct val="0"/>
        </a:spcAft>
        <a:buFont typeface="Arial" panose="020B0604020202020204" pitchFamily="34" charset="0"/>
        <a:buChar char="•"/>
        <a:defRPr sz="1900" kern="1200">
          <a:solidFill>
            <a:schemeClr val="tx1"/>
          </a:solidFill>
          <a:latin typeface="+mn-lt"/>
          <a:ea typeface="+mn-ea"/>
          <a:cs typeface="+mn-cs"/>
        </a:defRPr>
      </a:lvl4pPr>
      <a:lvl5pPr marL="2265363" indent="-250825" algn="l" defTabSz="1006475" rtl="0" eaLnBrk="0" fontAlgn="base" hangingPunct="0">
        <a:lnSpc>
          <a:spcPct val="90000"/>
        </a:lnSpc>
        <a:spcBef>
          <a:spcPts val="550"/>
        </a:spcBef>
        <a:spcAft>
          <a:spcPct val="0"/>
        </a:spcAft>
        <a:buFont typeface="Arial" panose="020B0604020202020204" pitchFamily="34" charset="0"/>
        <a:buChar char="•"/>
        <a:defRPr sz="1900" kern="1200">
          <a:solidFill>
            <a:schemeClr val="tx1"/>
          </a:solidFill>
          <a:latin typeface="+mn-lt"/>
          <a:ea typeface="+mn-ea"/>
          <a:cs typeface="+mn-cs"/>
        </a:defRPr>
      </a:lvl5pPr>
      <a:lvl6pPr marL="2770586"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6pPr>
      <a:lvl7pPr marL="3274329"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7pPr>
      <a:lvl8pPr marL="3778072"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8pPr>
      <a:lvl9pPr marL="4281815"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9pPr>
    </p:bodyStyle>
    <p:otherStyle>
      <a:defPPr>
        <a:defRPr lang="en-US"/>
      </a:defPPr>
      <a:lvl1pPr marL="0" algn="l" defTabSz="1007486" rtl="0" eaLnBrk="1" latinLnBrk="0" hangingPunct="1">
        <a:defRPr sz="1983" kern="1200">
          <a:solidFill>
            <a:schemeClr val="tx1"/>
          </a:solidFill>
          <a:latin typeface="+mn-lt"/>
          <a:ea typeface="+mn-ea"/>
          <a:cs typeface="+mn-cs"/>
        </a:defRPr>
      </a:lvl1pPr>
      <a:lvl2pPr marL="503743" algn="l" defTabSz="1007486" rtl="0" eaLnBrk="1" latinLnBrk="0" hangingPunct="1">
        <a:defRPr sz="1983" kern="1200">
          <a:solidFill>
            <a:schemeClr val="tx1"/>
          </a:solidFill>
          <a:latin typeface="+mn-lt"/>
          <a:ea typeface="+mn-ea"/>
          <a:cs typeface="+mn-cs"/>
        </a:defRPr>
      </a:lvl2pPr>
      <a:lvl3pPr marL="1007486" algn="l" defTabSz="1007486" rtl="0" eaLnBrk="1" latinLnBrk="0" hangingPunct="1">
        <a:defRPr sz="1983" kern="1200">
          <a:solidFill>
            <a:schemeClr val="tx1"/>
          </a:solidFill>
          <a:latin typeface="+mn-lt"/>
          <a:ea typeface="+mn-ea"/>
          <a:cs typeface="+mn-cs"/>
        </a:defRPr>
      </a:lvl3pPr>
      <a:lvl4pPr marL="1511229" algn="l" defTabSz="1007486" rtl="0" eaLnBrk="1" latinLnBrk="0" hangingPunct="1">
        <a:defRPr sz="1983" kern="1200">
          <a:solidFill>
            <a:schemeClr val="tx1"/>
          </a:solidFill>
          <a:latin typeface="+mn-lt"/>
          <a:ea typeface="+mn-ea"/>
          <a:cs typeface="+mn-cs"/>
        </a:defRPr>
      </a:lvl4pPr>
      <a:lvl5pPr marL="2014972" algn="l" defTabSz="1007486" rtl="0" eaLnBrk="1" latinLnBrk="0" hangingPunct="1">
        <a:defRPr sz="1983" kern="1200">
          <a:solidFill>
            <a:schemeClr val="tx1"/>
          </a:solidFill>
          <a:latin typeface="+mn-lt"/>
          <a:ea typeface="+mn-ea"/>
          <a:cs typeface="+mn-cs"/>
        </a:defRPr>
      </a:lvl5pPr>
      <a:lvl6pPr marL="2518715" algn="l" defTabSz="1007486" rtl="0" eaLnBrk="1" latinLnBrk="0" hangingPunct="1">
        <a:defRPr sz="1983" kern="1200">
          <a:solidFill>
            <a:schemeClr val="tx1"/>
          </a:solidFill>
          <a:latin typeface="+mn-lt"/>
          <a:ea typeface="+mn-ea"/>
          <a:cs typeface="+mn-cs"/>
        </a:defRPr>
      </a:lvl6pPr>
      <a:lvl7pPr marL="3022458" algn="l" defTabSz="1007486" rtl="0" eaLnBrk="1" latinLnBrk="0" hangingPunct="1">
        <a:defRPr sz="1983" kern="1200">
          <a:solidFill>
            <a:schemeClr val="tx1"/>
          </a:solidFill>
          <a:latin typeface="+mn-lt"/>
          <a:ea typeface="+mn-ea"/>
          <a:cs typeface="+mn-cs"/>
        </a:defRPr>
      </a:lvl7pPr>
      <a:lvl8pPr marL="3526201" algn="l" defTabSz="1007486" rtl="0" eaLnBrk="1" latinLnBrk="0" hangingPunct="1">
        <a:defRPr sz="1983" kern="1200">
          <a:solidFill>
            <a:schemeClr val="tx1"/>
          </a:solidFill>
          <a:latin typeface="+mn-lt"/>
          <a:ea typeface="+mn-ea"/>
          <a:cs typeface="+mn-cs"/>
        </a:defRPr>
      </a:lvl8pPr>
      <a:lvl9pPr marL="4029944" algn="l" defTabSz="1007486" rtl="0" eaLnBrk="1" latinLnBrk="0" hangingPunct="1">
        <a:defRPr sz="198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32F2A3FC-2DF3-B404-769D-29A446053DEA}"/>
              </a:ext>
            </a:extLst>
          </p:cNvPr>
          <p:cNvSpPr>
            <a:spLocks noGrp="1" noChangeArrowheads="1"/>
          </p:cNvSpPr>
          <p:nvPr>
            <p:ph type="title"/>
          </p:nvPr>
        </p:nvSpPr>
        <p:spPr bwMode="auto">
          <a:xfrm>
            <a:off x="923925" y="401638"/>
            <a:ext cx="11585575"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l-PL" altLang="en-PL"/>
              <a:t>Kliknij, aby edytować styl</a:t>
            </a:r>
            <a:endParaRPr lang="en-US" altLang="en-PL"/>
          </a:p>
        </p:txBody>
      </p:sp>
      <p:sp>
        <p:nvSpPr>
          <p:cNvPr id="2051" name="Text Placeholder 2">
            <a:extLst>
              <a:ext uri="{FF2B5EF4-FFF2-40B4-BE49-F238E27FC236}">
                <a16:creationId xmlns:a16="http://schemas.microsoft.com/office/drawing/2014/main" id="{6E04FC81-AEB6-2465-EC58-E479DF09F6C3}"/>
              </a:ext>
            </a:extLst>
          </p:cNvPr>
          <p:cNvSpPr>
            <a:spLocks noGrp="1" noChangeArrowheads="1"/>
          </p:cNvSpPr>
          <p:nvPr>
            <p:ph type="body" idx="1"/>
          </p:nvPr>
        </p:nvSpPr>
        <p:spPr bwMode="auto">
          <a:xfrm>
            <a:off x="923925" y="2011363"/>
            <a:ext cx="11585575" cy="479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en-PL"/>
              <a:t>Kliknij, aby edytować style wzorca tekstu</a:t>
            </a:r>
          </a:p>
          <a:p>
            <a:pPr lvl="1"/>
            <a:r>
              <a:rPr lang="pl-PL" altLang="en-PL"/>
              <a:t>Drugi poziom</a:t>
            </a:r>
          </a:p>
          <a:p>
            <a:pPr lvl="2"/>
            <a:r>
              <a:rPr lang="pl-PL" altLang="en-PL"/>
              <a:t>Trzeci poziom</a:t>
            </a:r>
          </a:p>
          <a:p>
            <a:pPr lvl="3"/>
            <a:r>
              <a:rPr lang="pl-PL" altLang="en-PL"/>
              <a:t>Czwarty poziom</a:t>
            </a:r>
          </a:p>
          <a:p>
            <a:pPr lvl="4"/>
            <a:r>
              <a:rPr lang="pl-PL" altLang="en-PL"/>
              <a:t>Piąty poziom</a:t>
            </a:r>
            <a:endParaRPr lang="en-US" altLang="en-PL"/>
          </a:p>
        </p:txBody>
      </p:sp>
      <p:sp>
        <p:nvSpPr>
          <p:cNvPr id="4" name="Date Placeholder 3">
            <a:extLst>
              <a:ext uri="{FF2B5EF4-FFF2-40B4-BE49-F238E27FC236}">
                <a16:creationId xmlns:a16="http://schemas.microsoft.com/office/drawing/2014/main" id="{CFDF04D7-90EE-43BB-88F1-1750C37636E2}"/>
              </a:ext>
            </a:extLst>
          </p:cNvPr>
          <p:cNvSpPr>
            <a:spLocks noGrp="1"/>
          </p:cNvSpPr>
          <p:nvPr>
            <p:ph type="dt" sz="half" idx="2"/>
          </p:nvPr>
        </p:nvSpPr>
        <p:spPr>
          <a:xfrm>
            <a:off x="923925" y="7004050"/>
            <a:ext cx="3022600" cy="401638"/>
          </a:xfrm>
          <a:prstGeom prst="rect">
            <a:avLst/>
          </a:prstGeom>
        </p:spPr>
        <p:txBody>
          <a:bodyPr vert="horz" lIns="91440" tIns="45720" rIns="91440" bIns="45720" rtlCol="0" anchor="ctr"/>
          <a:lstStyle>
            <a:lvl1pPr algn="l">
              <a:defRPr sz="1322">
                <a:solidFill>
                  <a:schemeClr val="tx1">
                    <a:tint val="75000"/>
                  </a:schemeClr>
                </a:solidFill>
              </a:defRPr>
            </a:lvl1pPr>
          </a:lstStyle>
          <a:p>
            <a:pPr>
              <a:defRPr/>
            </a:pPr>
            <a:fld id="{A6D60D1C-358C-AF42-99E7-C8882451C0BE}" type="datetimeFigureOut">
              <a:rPr lang="en-US"/>
              <a:pPr>
                <a:defRPr/>
              </a:pPr>
              <a:t>11/15/24</a:t>
            </a:fld>
            <a:endParaRPr lang="en-US"/>
          </a:p>
        </p:txBody>
      </p:sp>
      <p:sp>
        <p:nvSpPr>
          <p:cNvPr id="5" name="Footer Placeholder 4">
            <a:extLst>
              <a:ext uri="{FF2B5EF4-FFF2-40B4-BE49-F238E27FC236}">
                <a16:creationId xmlns:a16="http://schemas.microsoft.com/office/drawing/2014/main" id="{297C093B-3DC7-42B0-8B7C-C55E95BA8D9F}"/>
              </a:ext>
            </a:extLst>
          </p:cNvPr>
          <p:cNvSpPr>
            <a:spLocks noGrp="1"/>
          </p:cNvSpPr>
          <p:nvPr>
            <p:ph type="ftr" sz="quarter" idx="3"/>
          </p:nvPr>
        </p:nvSpPr>
        <p:spPr>
          <a:xfrm>
            <a:off x="4449763" y="7004050"/>
            <a:ext cx="4533900" cy="401638"/>
          </a:xfrm>
          <a:prstGeom prst="rect">
            <a:avLst/>
          </a:prstGeom>
        </p:spPr>
        <p:txBody>
          <a:bodyPr vert="horz" lIns="91440" tIns="45720" rIns="91440" bIns="45720" rtlCol="0" anchor="ctr"/>
          <a:lstStyle>
            <a:lvl1pPr algn="ctr">
              <a:defRPr sz="1322">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96FE4DA-698E-453A-A75B-76AB92B89D1B}"/>
              </a:ext>
            </a:extLst>
          </p:cNvPr>
          <p:cNvSpPr>
            <a:spLocks noGrp="1"/>
          </p:cNvSpPr>
          <p:nvPr>
            <p:ph type="sldNum" sz="quarter" idx="4"/>
          </p:nvPr>
        </p:nvSpPr>
        <p:spPr>
          <a:xfrm>
            <a:off x="9486900" y="7004050"/>
            <a:ext cx="3022600" cy="401638"/>
          </a:xfrm>
          <a:prstGeom prst="rect">
            <a:avLst/>
          </a:prstGeom>
        </p:spPr>
        <p:txBody>
          <a:bodyPr vert="horz" wrap="square" lIns="91440" tIns="45720" rIns="91440" bIns="45720" numCol="1" anchor="ctr" anchorCtr="0" compatLnSpc="1">
            <a:prstTxWarp prst="textNoShape">
              <a:avLst/>
            </a:prstTxWarp>
          </a:bodyPr>
          <a:lstStyle>
            <a:lvl1pPr algn="r">
              <a:defRPr sz="1300">
                <a:solidFill>
                  <a:srgbClr val="898989"/>
                </a:solidFill>
              </a:defRPr>
            </a:lvl1pPr>
          </a:lstStyle>
          <a:p>
            <a:fld id="{58C39495-678F-434E-BBF2-AA07EABE6063}" type="slidenum">
              <a:rPr lang="en-US" altLang="pl-PL"/>
              <a:pPr/>
              <a:t>‹#›</a:t>
            </a:fld>
            <a:endParaRPr lang="en-US" altLang="pl-PL"/>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1006475" rtl="0" eaLnBrk="0" fontAlgn="base" hangingPunct="0">
        <a:lnSpc>
          <a:spcPct val="90000"/>
        </a:lnSpc>
        <a:spcBef>
          <a:spcPct val="0"/>
        </a:spcBef>
        <a:spcAft>
          <a:spcPct val="0"/>
        </a:spcAft>
        <a:defRPr sz="4800" kern="1200">
          <a:solidFill>
            <a:schemeClr val="tx1"/>
          </a:solidFill>
          <a:latin typeface="+mj-lt"/>
          <a:ea typeface="+mj-ea"/>
          <a:cs typeface="+mj-cs"/>
        </a:defRPr>
      </a:lvl1pPr>
      <a:lvl2pPr algn="l" defTabSz="1006475" rtl="0" eaLnBrk="0" fontAlgn="base" hangingPunct="0">
        <a:lnSpc>
          <a:spcPct val="90000"/>
        </a:lnSpc>
        <a:spcBef>
          <a:spcPct val="0"/>
        </a:spcBef>
        <a:spcAft>
          <a:spcPct val="0"/>
        </a:spcAft>
        <a:defRPr sz="4800">
          <a:solidFill>
            <a:schemeClr val="tx1"/>
          </a:solidFill>
          <a:latin typeface="Calibri Light" panose="020F0302020204030204" pitchFamily="34" charset="0"/>
        </a:defRPr>
      </a:lvl2pPr>
      <a:lvl3pPr algn="l" defTabSz="1006475" rtl="0" eaLnBrk="0" fontAlgn="base" hangingPunct="0">
        <a:lnSpc>
          <a:spcPct val="90000"/>
        </a:lnSpc>
        <a:spcBef>
          <a:spcPct val="0"/>
        </a:spcBef>
        <a:spcAft>
          <a:spcPct val="0"/>
        </a:spcAft>
        <a:defRPr sz="4800">
          <a:solidFill>
            <a:schemeClr val="tx1"/>
          </a:solidFill>
          <a:latin typeface="Calibri Light" panose="020F0302020204030204" pitchFamily="34" charset="0"/>
        </a:defRPr>
      </a:lvl3pPr>
      <a:lvl4pPr algn="l" defTabSz="1006475" rtl="0" eaLnBrk="0" fontAlgn="base" hangingPunct="0">
        <a:lnSpc>
          <a:spcPct val="90000"/>
        </a:lnSpc>
        <a:spcBef>
          <a:spcPct val="0"/>
        </a:spcBef>
        <a:spcAft>
          <a:spcPct val="0"/>
        </a:spcAft>
        <a:defRPr sz="4800">
          <a:solidFill>
            <a:schemeClr val="tx1"/>
          </a:solidFill>
          <a:latin typeface="Calibri Light" panose="020F0302020204030204" pitchFamily="34" charset="0"/>
        </a:defRPr>
      </a:lvl4pPr>
      <a:lvl5pPr algn="l" defTabSz="1006475" rtl="0" eaLnBrk="0" fontAlgn="base" hangingPunct="0">
        <a:lnSpc>
          <a:spcPct val="90000"/>
        </a:lnSpc>
        <a:spcBef>
          <a:spcPct val="0"/>
        </a:spcBef>
        <a:spcAft>
          <a:spcPct val="0"/>
        </a:spcAft>
        <a:defRPr sz="4800">
          <a:solidFill>
            <a:schemeClr val="tx1"/>
          </a:solidFill>
          <a:latin typeface="Calibri Light" panose="020F0302020204030204" pitchFamily="34" charset="0"/>
        </a:defRPr>
      </a:lvl5pPr>
      <a:lvl6pPr marL="457200" algn="l" defTabSz="1006475" rtl="0" fontAlgn="base">
        <a:lnSpc>
          <a:spcPct val="90000"/>
        </a:lnSpc>
        <a:spcBef>
          <a:spcPct val="0"/>
        </a:spcBef>
        <a:spcAft>
          <a:spcPct val="0"/>
        </a:spcAft>
        <a:defRPr sz="4800">
          <a:solidFill>
            <a:schemeClr val="tx1"/>
          </a:solidFill>
          <a:latin typeface="Calibri Light" panose="020F0302020204030204" pitchFamily="34" charset="0"/>
        </a:defRPr>
      </a:lvl6pPr>
      <a:lvl7pPr marL="914400" algn="l" defTabSz="1006475" rtl="0" fontAlgn="base">
        <a:lnSpc>
          <a:spcPct val="90000"/>
        </a:lnSpc>
        <a:spcBef>
          <a:spcPct val="0"/>
        </a:spcBef>
        <a:spcAft>
          <a:spcPct val="0"/>
        </a:spcAft>
        <a:defRPr sz="4800">
          <a:solidFill>
            <a:schemeClr val="tx1"/>
          </a:solidFill>
          <a:latin typeface="Calibri Light" panose="020F0302020204030204" pitchFamily="34" charset="0"/>
        </a:defRPr>
      </a:lvl7pPr>
      <a:lvl8pPr marL="1371600" algn="l" defTabSz="1006475" rtl="0" fontAlgn="base">
        <a:lnSpc>
          <a:spcPct val="90000"/>
        </a:lnSpc>
        <a:spcBef>
          <a:spcPct val="0"/>
        </a:spcBef>
        <a:spcAft>
          <a:spcPct val="0"/>
        </a:spcAft>
        <a:defRPr sz="4800">
          <a:solidFill>
            <a:schemeClr val="tx1"/>
          </a:solidFill>
          <a:latin typeface="Calibri Light" panose="020F0302020204030204" pitchFamily="34" charset="0"/>
        </a:defRPr>
      </a:lvl8pPr>
      <a:lvl9pPr marL="1828800" algn="l" defTabSz="1006475" rtl="0" fontAlgn="base">
        <a:lnSpc>
          <a:spcPct val="90000"/>
        </a:lnSpc>
        <a:spcBef>
          <a:spcPct val="0"/>
        </a:spcBef>
        <a:spcAft>
          <a:spcPct val="0"/>
        </a:spcAft>
        <a:defRPr sz="4800">
          <a:solidFill>
            <a:schemeClr val="tx1"/>
          </a:solidFill>
          <a:latin typeface="Calibri Light" panose="020F0302020204030204" pitchFamily="34" charset="0"/>
        </a:defRPr>
      </a:lvl9pPr>
    </p:titleStyle>
    <p:bodyStyle>
      <a:lvl1pPr marL="250825" indent="-250825" algn="l" defTabSz="1006475" rtl="0" eaLnBrk="0" fontAlgn="base" hangingPunct="0">
        <a:lnSpc>
          <a:spcPct val="90000"/>
        </a:lnSpc>
        <a:spcBef>
          <a:spcPts val="1100"/>
        </a:spcBef>
        <a:spcAft>
          <a:spcPct val="0"/>
        </a:spcAft>
        <a:buFont typeface="Arial" panose="020B0604020202020204" pitchFamily="34" charset="0"/>
        <a:buChar char="•"/>
        <a:defRPr sz="3000" kern="1200">
          <a:solidFill>
            <a:schemeClr val="tx1"/>
          </a:solidFill>
          <a:latin typeface="+mn-lt"/>
          <a:ea typeface="+mn-ea"/>
          <a:cs typeface="+mn-cs"/>
        </a:defRPr>
      </a:lvl1pPr>
      <a:lvl2pPr marL="754063" indent="-250825" algn="l" defTabSz="1006475" rtl="0" eaLnBrk="0" fontAlgn="base" hangingPunct="0">
        <a:lnSpc>
          <a:spcPct val="90000"/>
        </a:lnSpc>
        <a:spcBef>
          <a:spcPts val="550"/>
        </a:spcBef>
        <a:spcAft>
          <a:spcPct val="0"/>
        </a:spcAft>
        <a:buFont typeface="Arial" panose="020B0604020202020204" pitchFamily="34" charset="0"/>
        <a:buChar char="•"/>
        <a:defRPr sz="2600" kern="1200">
          <a:solidFill>
            <a:schemeClr val="tx1"/>
          </a:solidFill>
          <a:latin typeface="+mn-lt"/>
          <a:ea typeface="+mn-ea"/>
          <a:cs typeface="+mn-cs"/>
        </a:defRPr>
      </a:lvl2pPr>
      <a:lvl3pPr marL="1258888" indent="-250825" algn="l" defTabSz="1006475" rtl="0" eaLnBrk="0" fontAlgn="base" hangingPunct="0">
        <a:lnSpc>
          <a:spcPct val="90000"/>
        </a:lnSpc>
        <a:spcBef>
          <a:spcPts val="550"/>
        </a:spcBef>
        <a:spcAft>
          <a:spcPct val="0"/>
        </a:spcAft>
        <a:buFont typeface="Arial" panose="020B0604020202020204" pitchFamily="34" charset="0"/>
        <a:buChar char="•"/>
        <a:defRPr sz="2200" kern="1200">
          <a:solidFill>
            <a:schemeClr val="tx1"/>
          </a:solidFill>
          <a:latin typeface="+mn-lt"/>
          <a:ea typeface="+mn-ea"/>
          <a:cs typeface="+mn-cs"/>
        </a:defRPr>
      </a:lvl3pPr>
      <a:lvl4pPr marL="1762125" indent="-250825" algn="l" defTabSz="1006475" rtl="0" eaLnBrk="0" fontAlgn="base" hangingPunct="0">
        <a:lnSpc>
          <a:spcPct val="90000"/>
        </a:lnSpc>
        <a:spcBef>
          <a:spcPts val="550"/>
        </a:spcBef>
        <a:spcAft>
          <a:spcPct val="0"/>
        </a:spcAft>
        <a:buFont typeface="Arial" panose="020B0604020202020204" pitchFamily="34" charset="0"/>
        <a:buChar char="•"/>
        <a:defRPr sz="1900" kern="1200">
          <a:solidFill>
            <a:schemeClr val="tx1"/>
          </a:solidFill>
          <a:latin typeface="+mn-lt"/>
          <a:ea typeface="+mn-ea"/>
          <a:cs typeface="+mn-cs"/>
        </a:defRPr>
      </a:lvl4pPr>
      <a:lvl5pPr marL="2265363" indent="-250825" algn="l" defTabSz="1006475" rtl="0" eaLnBrk="0" fontAlgn="base" hangingPunct="0">
        <a:lnSpc>
          <a:spcPct val="90000"/>
        </a:lnSpc>
        <a:spcBef>
          <a:spcPts val="550"/>
        </a:spcBef>
        <a:spcAft>
          <a:spcPct val="0"/>
        </a:spcAft>
        <a:buFont typeface="Arial" panose="020B0604020202020204" pitchFamily="34" charset="0"/>
        <a:buChar char="•"/>
        <a:defRPr sz="1900" kern="1200">
          <a:solidFill>
            <a:schemeClr val="tx1"/>
          </a:solidFill>
          <a:latin typeface="+mn-lt"/>
          <a:ea typeface="+mn-ea"/>
          <a:cs typeface="+mn-cs"/>
        </a:defRPr>
      </a:lvl5pPr>
      <a:lvl6pPr marL="2770586"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6pPr>
      <a:lvl7pPr marL="3274329"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7pPr>
      <a:lvl8pPr marL="3778072"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8pPr>
      <a:lvl9pPr marL="4281815" indent="-251871" algn="l" defTabSz="1007486" rtl="0" eaLnBrk="1" latinLnBrk="0" hangingPunct="1">
        <a:lnSpc>
          <a:spcPct val="90000"/>
        </a:lnSpc>
        <a:spcBef>
          <a:spcPts val="551"/>
        </a:spcBef>
        <a:buFont typeface="Arial" panose="020B0604020202020204" pitchFamily="34" charset="0"/>
        <a:buChar char="•"/>
        <a:defRPr sz="1983" kern="1200">
          <a:solidFill>
            <a:schemeClr val="tx1"/>
          </a:solidFill>
          <a:latin typeface="+mn-lt"/>
          <a:ea typeface="+mn-ea"/>
          <a:cs typeface="+mn-cs"/>
        </a:defRPr>
      </a:lvl9pPr>
    </p:bodyStyle>
    <p:otherStyle>
      <a:defPPr>
        <a:defRPr lang="en-US"/>
      </a:defPPr>
      <a:lvl1pPr marL="0" algn="l" defTabSz="1007486" rtl="0" eaLnBrk="1" latinLnBrk="0" hangingPunct="1">
        <a:defRPr sz="1983" kern="1200">
          <a:solidFill>
            <a:schemeClr val="tx1"/>
          </a:solidFill>
          <a:latin typeface="+mn-lt"/>
          <a:ea typeface="+mn-ea"/>
          <a:cs typeface="+mn-cs"/>
        </a:defRPr>
      </a:lvl1pPr>
      <a:lvl2pPr marL="503743" algn="l" defTabSz="1007486" rtl="0" eaLnBrk="1" latinLnBrk="0" hangingPunct="1">
        <a:defRPr sz="1983" kern="1200">
          <a:solidFill>
            <a:schemeClr val="tx1"/>
          </a:solidFill>
          <a:latin typeface="+mn-lt"/>
          <a:ea typeface="+mn-ea"/>
          <a:cs typeface="+mn-cs"/>
        </a:defRPr>
      </a:lvl2pPr>
      <a:lvl3pPr marL="1007486" algn="l" defTabSz="1007486" rtl="0" eaLnBrk="1" latinLnBrk="0" hangingPunct="1">
        <a:defRPr sz="1983" kern="1200">
          <a:solidFill>
            <a:schemeClr val="tx1"/>
          </a:solidFill>
          <a:latin typeface="+mn-lt"/>
          <a:ea typeface="+mn-ea"/>
          <a:cs typeface="+mn-cs"/>
        </a:defRPr>
      </a:lvl3pPr>
      <a:lvl4pPr marL="1511229" algn="l" defTabSz="1007486" rtl="0" eaLnBrk="1" latinLnBrk="0" hangingPunct="1">
        <a:defRPr sz="1983" kern="1200">
          <a:solidFill>
            <a:schemeClr val="tx1"/>
          </a:solidFill>
          <a:latin typeface="+mn-lt"/>
          <a:ea typeface="+mn-ea"/>
          <a:cs typeface="+mn-cs"/>
        </a:defRPr>
      </a:lvl4pPr>
      <a:lvl5pPr marL="2014972" algn="l" defTabSz="1007486" rtl="0" eaLnBrk="1" latinLnBrk="0" hangingPunct="1">
        <a:defRPr sz="1983" kern="1200">
          <a:solidFill>
            <a:schemeClr val="tx1"/>
          </a:solidFill>
          <a:latin typeface="+mn-lt"/>
          <a:ea typeface="+mn-ea"/>
          <a:cs typeface="+mn-cs"/>
        </a:defRPr>
      </a:lvl5pPr>
      <a:lvl6pPr marL="2518715" algn="l" defTabSz="1007486" rtl="0" eaLnBrk="1" latinLnBrk="0" hangingPunct="1">
        <a:defRPr sz="1983" kern="1200">
          <a:solidFill>
            <a:schemeClr val="tx1"/>
          </a:solidFill>
          <a:latin typeface="+mn-lt"/>
          <a:ea typeface="+mn-ea"/>
          <a:cs typeface="+mn-cs"/>
        </a:defRPr>
      </a:lvl6pPr>
      <a:lvl7pPr marL="3022458" algn="l" defTabSz="1007486" rtl="0" eaLnBrk="1" latinLnBrk="0" hangingPunct="1">
        <a:defRPr sz="1983" kern="1200">
          <a:solidFill>
            <a:schemeClr val="tx1"/>
          </a:solidFill>
          <a:latin typeface="+mn-lt"/>
          <a:ea typeface="+mn-ea"/>
          <a:cs typeface="+mn-cs"/>
        </a:defRPr>
      </a:lvl7pPr>
      <a:lvl8pPr marL="3526201" algn="l" defTabSz="1007486" rtl="0" eaLnBrk="1" latinLnBrk="0" hangingPunct="1">
        <a:defRPr sz="1983" kern="1200">
          <a:solidFill>
            <a:schemeClr val="tx1"/>
          </a:solidFill>
          <a:latin typeface="+mn-lt"/>
          <a:ea typeface="+mn-ea"/>
          <a:cs typeface="+mn-cs"/>
        </a:defRPr>
      </a:lvl8pPr>
      <a:lvl9pPr marL="4029944" algn="l" defTabSz="1007486" rtl="0" eaLnBrk="1" latinLnBrk="0" hangingPunct="1">
        <a:defRPr sz="198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id="{EB378831-678A-14DB-CD5F-65686450AB72}"/>
              </a:ext>
            </a:extLst>
          </p:cNvPr>
          <p:cNvSpPr>
            <a:spLocks/>
          </p:cNvSpPr>
          <p:nvPr/>
        </p:nvSpPr>
        <p:spPr bwMode="auto">
          <a:xfrm>
            <a:off x="3281363" y="3657600"/>
            <a:ext cx="6603701" cy="12003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20" rIns="45720">
            <a:spAutoFit/>
          </a:bodyPr>
          <a:lstStyle>
            <a:lvl1pPr>
              <a:defRPr sz="2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2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2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2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2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2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2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2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2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r>
              <a:rPr lang="en-GB" sz="3600" b="0" i="0" dirty="0">
                <a:solidFill>
                  <a:srgbClr val="000000"/>
                </a:solidFill>
                <a:effectLst/>
              </a:rPr>
              <a:t>ITU Recommendations for </a:t>
            </a:r>
          </a:p>
          <a:p>
            <a:pPr eaLnBrk="1"/>
            <a:r>
              <a:rPr lang="en-GB" sz="3600" b="0" i="0" dirty="0">
                <a:solidFill>
                  <a:srgbClr val="000000"/>
                </a:solidFill>
                <a:effectLst/>
              </a:rPr>
              <a:t>Interactive Experiments </a:t>
            </a:r>
            <a:endParaRPr lang="en-US" altLang="pl-PL" sz="3600" dirty="0"/>
          </a:p>
        </p:txBody>
      </p:sp>
      <p:sp>
        <p:nvSpPr>
          <p:cNvPr id="4099" name="Rectangle 2">
            <a:extLst>
              <a:ext uri="{FF2B5EF4-FFF2-40B4-BE49-F238E27FC236}">
                <a16:creationId xmlns:a16="http://schemas.microsoft.com/office/drawing/2014/main" id="{1A537C61-7471-4673-2042-194B32D2E372}"/>
              </a:ext>
            </a:extLst>
          </p:cNvPr>
          <p:cNvSpPr>
            <a:spLocks/>
          </p:cNvSpPr>
          <p:nvPr/>
        </p:nvSpPr>
        <p:spPr bwMode="auto">
          <a:xfrm>
            <a:off x="3281363" y="6477000"/>
            <a:ext cx="3214983"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20" rIns="45720">
            <a:spAutoFit/>
          </a:bodyPr>
          <a:lstStyle>
            <a:lvl1pPr>
              <a:defRPr sz="2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2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2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2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2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2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2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2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2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r>
              <a:rPr lang="en-US" altLang="pl-PL" sz="1600" dirty="0">
                <a:solidFill>
                  <a:srgbClr val="808080"/>
                </a:solidFill>
              </a:rPr>
              <a:t>Lucjan Janowski, Margaret Pinson</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8E646-3197-0ED0-21B4-82B55D7CE7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7CB14E-D7B6-10E7-38C8-CC37A633FA87}"/>
              </a:ext>
            </a:extLst>
          </p:cNvPr>
          <p:cNvSpPr>
            <a:spLocks noGrp="1"/>
          </p:cNvSpPr>
          <p:nvPr>
            <p:ph type="title"/>
          </p:nvPr>
        </p:nvSpPr>
        <p:spPr>
          <a:xfrm>
            <a:off x="2972296" y="401638"/>
            <a:ext cx="9537204" cy="1460500"/>
          </a:xfrm>
        </p:spPr>
        <p:txBody>
          <a:bodyPr/>
          <a:lstStyle/>
          <a:p>
            <a:r>
              <a:rPr lang="en-US" dirty="0"/>
              <a:t>What Do We Measure?</a:t>
            </a:r>
          </a:p>
        </p:txBody>
      </p:sp>
      <p:pic>
        <p:nvPicPr>
          <p:cNvPr id="6" name="Content Placeholder 5" descr="Man relaxing">
            <a:extLst>
              <a:ext uri="{FF2B5EF4-FFF2-40B4-BE49-F238E27FC236}">
                <a16:creationId xmlns:a16="http://schemas.microsoft.com/office/drawing/2014/main" id="{FC4C2872-FD4A-61AD-79C6-7FE0AFC7140E}"/>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9741048" y="4874839"/>
            <a:ext cx="3348374" cy="2232249"/>
          </a:xfrm>
        </p:spPr>
      </p:pic>
      <p:sp>
        <p:nvSpPr>
          <p:cNvPr id="4" name="Cloud 3">
            <a:extLst>
              <a:ext uri="{FF2B5EF4-FFF2-40B4-BE49-F238E27FC236}">
                <a16:creationId xmlns:a16="http://schemas.microsoft.com/office/drawing/2014/main" id="{6FDBDADB-EE0A-B39A-430F-997EDF976C4D}"/>
              </a:ext>
            </a:extLst>
          </p:cNvPr>
          <p:cNvSpPr/>
          <p:nvPr/>
        </p:nvSpPr>
        <p:spPr>
          <a:xfrm>
            <a:off x="4654760" y="3922266"/>
            <a:ext cx="3528392" cy="2232248"/>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Person with VR headset">
            <a:extLst>
              <a:ext uri="{FF2B5EF4-FFF2-40B4-BE49-F238E27FC236}">
                <a16:creationId xmlns:a16="http://schemas.microsoft.com/office/drawing/2014/main" id="{59DE8951-2A68-23E7-CB91-BBC6D2073E2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44104" y="2463738"/>
            <a:ext cx="2644848" cy="1762026"/>
          </a:xfrm>
          <a:prstGeom prst="rect">
            <a:avLst/>
          </a:prstGeom>
        </p:spPr>
      </p:pic>
      <p:pic>
        <p:nvPicPr>
          <p:cNvPr id="10" name="Picture 9" descr="Illuminated server room panel">
            <a:extLst>
              <a:ext uri="{FF2B5EF4-FFF2-40B4-BE49-F238E27FC236}">
                <a16:creationId xmlns:a16="http://schemas.microsoft.com/office/drawing/2014/main" id="{1355CC48-24A4-E5AA-CC46-2311FA0F96A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948960" y="1762026"/>
            <a:ext cx="3351647" cy="2232249"/>
          </a:xfrm>
          <a:prstGeom prst="rect">
            <a:avLst/>
          </a:prstGeom>
        </p:spPr>
      </p:pic>
      <p:cxnSp>
        <p:nvCxnSpPr>
          <p:cNvPr id="12" name="Curved Connector 11">
            <a:extLst>
              <a:ext uri="{FF2B5EF4-FFF2-40B4-BE49-F238E27FC236}">
                <a16:creationId xmlns:a16="http://schemas.microsoft.com/office/drawing/2014/main" id="{3D520067-5EE9-79DC-212D-6DCE117DFE53}"/>
              </a:ext>
            </a:extLst>
          </p:cNvPr>
          <p:cNvCxnSpPr>
            <a:stCxn id="6" idx="1"/>
            <a:endCxn id="10" idx="1"/>
          </p:cNvCxnSpPr>
          <p:nvPr/>
        </p:nvCxnSpPr>
        <p:spPr>
          <a:xfrm rot="10800000">
            <a:off x="8948960" y="2878152"/>
            <a:ext cx="792088" cy="3112813"/>
          </a:xfrm>
          <a:prstGeom prst="curvedConnector3">
            <a:avLst>
              <a:gd name="adj1" fmla="val 297212"/>
            </a:avLst>
          </a:prstGeom>
          <a:ln w="2222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Curved Connector 13">
            <a:extLst>
              <a:ext uri="{FF2B5EF4-FFF2-40B4-BE49-F238E27FC236}">
                <a16:creationId xmlns:a16="http://schemas.microsoft.com/office/drawing/2014/main" id="{A7CF2315-7727-B54B-5B02-58263139207C}"/>
              </a:ext>
            </a:extLst>
          </p:cNvPr>
          <p:cNvCxnSpPr>
            <a:cxnSpLocks/>
            <a:stCxn id="8" idx="2"/>
            <a:endCxn id="10" idx="1"/>
          </p:cNvCxnSpPr>
          <p:nvPr/>
        </p:nvCxnSpPr>
        <p:spPr>
          <a:xfrm rot="5400000" flipH="1" flipV="1">
            <a:off x="5083937" y="360742"/>
            <a:ext cx="1347613" cy="6382432"/>
          </a:xfrm>
          <a:prstGeom prst="curvedConnector4">
            <a:avLst>
              <a:gd name="adj1" fmla="val -53717"/>
              <a:gd name="adj2" fmla="val 77871"/>
            </a:avLst>
          </a:prstGeom>
          <a:ln w="22225">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996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F33CD-16C3-1C5C-7349-8A829D439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4BE7D-5092-1949-129F-0FFDB1631AEF}"/>
              </a:ext>
            </a:extLst>
          </p:cNvPr>
          <p:cNvSpPr>
            <a:spLocks noGrp="1"/>
          </p:cNvSpPr>
          <p:nvPr>
            <p:ph type="title"/>
          </p:nvPr>
        </p:nvSpPr>
        <p:spPr>
          <a:xfrm>
            <a:off x="2972296" y="401638"/>
            <a:ext cx="9537204" cy="1460500"/>
          </a:xfrm>
        </p:spPr>
        <p:txBody>
          <a:bodyPr/>
          <a:lstStyle/>
          <a:p>
            <a:r>
              <a:rPr lang="en-US" dirty="0"/>
              <a:t>What Do We Measure?</a:t>
            </a:r>
          </a:p>
        </p:txBody>
      </p:sp>
      <p:pic>
        <p:nvPicPr>
          <p:cNvPr id="6" name="Content Placeholder 5" descr="Man relaxing">
            <a:extLst>
              <a:ext uri="{FF2B5EF4-FFF2-40B4-BE49-F238E27FC236}">
                <a16:creationId xmlns:a16="http://schemas.microsoft.com/office/drawing/2014/main" id="{064C1816-C81E-FE27-CBC9-D8B5491D336B}"/>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9741048" y="4874839"/>
            <a:ext cx="3348374" cy="2232249"/>
          </a:xfrm>
        </p:spPr>
      </p:pic>
      <p:sp>
        <p:nvSpPr>
          <p:cNvPr id="4" name="Cloud 3">
            <a:extLst>
              <a:ext uri="{FF2B5EF4-FFF2-40B4-BE49-F238E27FC236}">
                <a16:creationId xmlns:a16="http://schemas.microsoft.com/office/drawing/2014/main" id="{9B993B4B-60C9-BF09-F740-50D9F3750051}"/>
              </a:ext>
            </a:extLst>
          </p:cNvPr>
          <p:cNvSpPr/>
          <p:nvPr/>
        </p:nvSpPr>
        <p:spPr>
          <a:xfrm>
            <a:off x="4654760" y="3922266"/>
            <a:ext cx="3528392" cy="2232248"/>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Person with VR headset">
            <a:extLst>
              <a:ext uri="{FF2B5EF4-FFF2-40B4-BE49-F238E27FC236}">
                <a16:creationId xmlns:a16="http://schemas.microsoft.com/office/drawing/2014/main" id="{60C76387-D405-3DE6-6A21-1290707C254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44104" y="2463738"/>
            <a:ext cx="2644848" cy="1762026"/>
          </a:xfrm>
          <a:prstGeom prst="rect">
            <a:avLst/>
          </a:prstGeom>
        </p:spPr>
      </p:pic>
      <p:pic>
        <p:nvPicPr>
          <p:cNvPr id="10" name="Picture 9" descr="Illuminated server room panel">
            <a:extLst>
              <a:ext uri="{FF2B5EF4-FFF2-40B4-BE49-F238E27FC236}">
                <a16:creationId xmlns:a16="http://schemas.microsoft.com/office/drawing/2014/main" id="{FEE9FEA6-173D-6E86-D989-7AB7CF49CD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948960" y="1762026"/>
            <a:ext cx="3351647" cy="2232249"/>
          </a:xfrm>
          <a:prstGeom prst="rect">
            <a:avLst/>
          </a:prstGeom>
        </p:spPr>
      </p:pic>
      <p:cxnSp>
        <p:nvCxnSpPr>
          <p:cNvPr id="12" name="Curved Connector 11">
            <a:extLst>
              <a:ext uri="{FF2B5EF4-FFF2-40B4-BE49-F238E27FC236}">
                <a16:creationId xmlns:a16="http://schemas.microsoft.com/office/drawing/2014/main" id="{72F87AA8-A9DD-A18B-BE98-FDC4B15522A6}"/>
              </a:ext>
            </a:extLst>
          </p:cNvPr>
          <p:cNvCxnSpPr>
            <a:stCxn id="6" idx="1"/>
            <a:endCxn id="10" idx="1"/>
          </p:cNvCxnSpPr>
          <p:nvPr/>
        </p:nvCxnSpPr>
        <p:spPr>
          <a:xfrm rot="10800000">
            <a:off x="8948960" y="2878152"/>
            <a:ext cx="792088" cy="3112813"/>
          </a:xfrm>
          <a:prstGeom prst="curvedConnector3">
            <a:avLst>
              <a:gd name="adj1" fmla="val 297212"/>
            </a:avLst>
          </a:prstGeom>
          <a:ln w="2222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Curved Connector 13">
            <a:extLst>
              <a:ext uri="{FF2B5EF4-FFF2-40B4-BE49-F238E27FC236}">
                <a16:creationId xmlns:a16="http://schemas.microsoft.com/office/drawing/2014/main" id="{EF29AA9A-786A-764F-CB78-B92B469F2B22}"/>
              </a:ext>
            </a:extLst>
          </p:cNvPr>
          <p:cNvCxnSpPr>
            <a:cxnSpLocks/>
            <a:stCxn id="8" idx="2"/>
            <a:endCxn id="10" idx="1"/>
          </p:cNvCxnSpPr>
          <p:nvPr/>
        </p:nvCxnSpPr>
        <p:spPr>
          <a:xfrm rot="5400000" flipH="1" flipV="1">
            <a:off x="5083937" y="360742"/>
            <a:ext cx="1347613" cy="6382432"/>
          </a:xfrm>
          <a:prstGeom prst="curvedConnector4">
            <a:avLst>
              <a:gd name="adj1" fmla="val -53717"/>
              <a:gd name="adj2" fmla="val 77871"/>
            </a:avLst>
          </a:prstGeom>
          <a:ln w="22225">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1528E710-725A-C003-E7C8-372691CA2EC8}"/>
              </a:ext>
            </a:extLst>
          </p:cNvPr>
          <p:cNvSpPr/>
          <p:nvPr/>
        </p:nvSpPr>
        <p:spPr>
          <a:xfrm>
            <a:off x="910343" y="2100114"/>
            <a:ext cx="3312368" cy="253674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A3DA152D-1D87-C663-7AF2-2AD71AD348DA}"/>
              </a:ext>
            </a:extLst>
          </p:cNvPr>
          <p:cNvSpPr/>
          <p:nvPr/>
        </p:nvSpPr>
        <p:spPr>
          <a:xfrm>
            <a:off x="9885064" y="4660601"/>
            <a:ext cx="3312368" cy="253674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a:extLst>
              <a:ext uri="{FF2B5EF4-FFF2-40B4-BE49-F238E27FC236}">
                <a16:creationId xmlns:a16="http://schemas.microsoft.com/office/drawing/2014/main" id="{1D5227DB-EAB5-91BE-F606-EB005D570234}"/>
              </a:ext>
            </a:extLst>
          </p:cNvPr>
          <p:cNvSpPr txBox="1"/>
          <p:nvPr/>
        </p:nvSpPr>
        <p:spPr>
          <a:xfrm>
            <a:off x="1731042" y="5760130"/>
            <a:ext cx="2676374" cy="461665"/>
          </a:xfrm>
          <a:prstGeom prst="rect">
            <a:avLst/>
          </a:prstGeom>
          <a:noFill/>
        </p:spPr>
        <p:txBody>
          <a:bodyPr wrap="none" rtlCol="0">
            <a:spAutoFit/>
          </a:bodyPr>
          <a:lstStyle/>
          <a:p>
            <a:r>
              <a:rPr lang="en-US" dirty="0">
                <a:solidFill>
                  <a:srgbClr val="FF0000"/>
                </a:solidFill>
              </a:rPr>
              <a:t>User + Application</a:t>
            </a:r>
          </a:p>
        </p:txBody>
      </p:sp>
      <p:sp>
        <p:nvSpPr>
          <p:cNvPr id="3" name="Oval 2">
            <a:extLst>
              <a:ext uri="{FF2B5EF4-FFF2-40B4-BE49-F238E27FC236}">
                <a16:creationId xmlns:a16="http://schemas.microsoft.com/office/drawing/2014/main" id="{13C522E5-78EB-C6C9-9A9E-246578802995}"/>
              </a:ext>
            </a:extLst>
          </p:cNvPr>
          <p:cNvSpPr/>
          <p:nvPr/>
        </p:nvSpPr>
        <p:spPr>
          <a:xfrm>
            <a:off x="8615202" y="1565535"/>
            <a:ext cx="4141642" cy="258746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27205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696BB-FC5D-E902-03F2-FA969CF58C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95EE1-7B93-B384-7DC7-A381C084AA72}"/>
              </a:ext>
            </a:extLst>
          </p:cNvPr>
          <p:cNvSpPr>
            <a:spLocks noGrp="1"/>
          </p:cNvSpPr>
          <p:nvPr>
            <p:ph type="title"/>
          </p:nvPr>
        </p:nvSpPr>
        <p:spPr>
          <a:xfrm>
            <a:off x="2972296" y="401638"/>
            <a:ext cx="9537204" cy="1460500"/>
          </a:xfrm>
        </p:spPr>
        <p:txBody>
          <a:bodyPr/>
          <a:lstStyle/>
          <a:p>
            <a:r>
              <a:rPr lang="en-US" dirty="0"/>
              <a:t>What Do We Measure?</a:t>
            </a:r>
          </a:p>
        </p:txBody>
      </p:sp>
      <p:pic>
        <p:nvPicPr>
          <p:cNvPr id="6" name="Content Placeholder 5" descr="Man relaxing">
            <a:extLst>
              <a:ext uri="{FF2B5EF4-FFF2-40B4-BE49-F238E27FC236}">
                <a16:creationId xmlns:a16="http://schemas.microsoft.com/office/drawing/2014/main" id="{4797D4A2-5065-5CDE-9FC9-2EAD9356A4AE}"/>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9741048" y="4874839"/>
            <a:ext cx="3348374" cy="2232249"/>
          </a:xfrm>
        </p:spPr>
      </p:pic>
      <p:sp>
        <p:nvSpPr>
          <p:cNvPr id="4" name="Cloud 3">
            <a:extLst>
              <a:ext uri="{FF2B5EF4-FFF2-40B4-BE49-F238E27FC236}">
                <a16:creationId xmlns:a16="http://schemas.microsoft.com/office/drawing/2014/main" id="{C3FE99B0-6991-B11E-757A-18D4C91C7EAB}"/>
              </a:ext>
            </a:extLst>
          </p:cNvPr>
          <p:cNvSpPr/>
          <p:nvPr/>
        </p:nvSpPr>
        <p:spPr>
          <a:xfrm>
            <a:off x="4654760" y="3922266"/>
            <a:ext cx="3528392" cy="2232248"/>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Person with VR headset">
            <a:extLst>
              <a:ext uri="{FF2B5EF4-FFF2-40B4-BE49-F238E27FC236}">
                <a16:creationId xmlns:a16="http://schemas.microsoft.com/office/drawing/2014/main" id="{CC360B4D-7BB1-9677-0A0B-42CB6CD20C8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44104" y="2463738"/>
            <a:ext cx="2644848" cy="1762026"/>
          </a:xfrm>
          <a:prstGeom prst="rect">
            <a:avLst/>
          </a:prstGeom>
        </p:spPr>
      </p:pic>
      <p:pic>
        <p:nvPicPr>
          <p:cNvPr id="10" name="Picture 9" descr="Illuminated server room panel">
            <a:extLst>
              <a:ext uri="{FF2B5EF4-FFF2-40B4-BE49-F238E27FC236}">
                <a16:creationId xmlns:a16="http://schemas.microsoft.com/office/drawing/2014/main" id="{8B3F928F-5F28-C7C4-896C-28D02566B88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948960" y="1762026"/>
            <a:ext cx="3351647" cy="2232249"/>
          </a:xfrm>
          <a:prstGeom prst="rect">
            <a:avLst/>
          </a:prstGeom>
        </p:spPr>
      </p:pic>
      <p:cxnSp>
        <p:nvCxnSpPr>
          <p:cNvPr id="12" name="Curved Connector 11">
            <a:extLst>
              <a:ext uri="{FF2B5EF4-FFF2-40B4-BE49-F238E27FC236}">
                <a16:creationId xmlns:a16="http://schemas.microsoft.com/office/drawing/2014/main" id="{4A9045CB-0B75-E07B-7FBF-637EDE611275}"/>
              </a:ext>
            </a:extLst>
          </p:cNvPr>
          <p:cNvCxnSpPr>
            <a:stCxn id="6" idx="1"/>
            <a:endCxn id="10" idx="1"/>
          </p:cNvCxnSpPr>
          <p:nvPr/>
        </p:nvCxnSpPr>
        <p:spPr>
          <a:xfrm rot="10800000">
            <a:off x="8948960" y="2878152"/>
            <a:ext cx="792088" cy="3112813"/>
          </a:xfrm>
          <a:prstGeom prst="curvedConnector3">
            <a:avLst>
              <a:gd name="adj1" fmla="val 297212"/>
            </a:avLst>
          </a:prstGeom>
          <a:ln w="2222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Curved Connector 13">
            <a:extLst>
              <a:ext uri="{FF2B5EF4-FFF2-40B4-BE49-F238E27FC236}">
                <a16:creationId xmlns:a16="http://schemas.microsoft.com/office/drawing/2014/main" id="{8231BD97-88B1-6216-90E0-866A286981D1}"/>
              </a:ext>
            </a:extLst>
          </p:cNvPr>
          <p:cNvCxnSpPr>
            <a:cxnSpLocks/>
            <a:stCxn id="8" idx="2"/>
            <a:endCxn id="10" idx="1"/>
          </p:cNvCxnSpPr>
          <p:nvPr/>
        </p:nvCxnSpPr>
        <p:spPr>
          <a:xfrm rot="5400000" flipH="1" flipV="1">
            <a:off x="5083937" y="360742"/>
            <a:ext cx="1347613" cy="6382432"/>
          </a:xfrm>
          <a:prstGeom prst="curvedConnector4">
            <a:avLst>
              <a:gd name="adj1" fmla="val -53717"/>
              <a:gd name="adj2" fmla="val 77871"/>
            </a:avLst>
          </a:prstGeom>
          <a:ln w="22225">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450662D5-C3E0-8A4B-B35E-00A997BF3AC4}"/>
              </a:ext>
            </a:extLst>
          </p:cNvPr>
          <p:cNvSpPr/>
          <p:nvPr/>
        </p:nvSpPr>
        <p:spPr>
          <a:xfrm>
            <a:off x="910343" y="2100114"/>
            <a:ext cx="3312368" cy="2536749"/>
          </a:xfrm>
          <a:prstGeom prst="ellipse">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25" name="Oval 24">
            <a:extLst>
              <a:ext uri="{FF2B5EF4-FFF2-40B4-BE49-F238E27FC236}">
                <a16:creationId xmlns:a16="http://schemas.microsoft.com/office/drawing/2014/main" id="{2B22AC6C-FBD3-31E3-3C03-36C17EF2BA5E}"/>
              </a:ext>
            </a:extLst>
          </p:cNvPr>
          <p:cNvSpPr/>
          <p:nvPr/>
        </p:nvSpPr>
        <p:spPr>
          <a:xfrm>
            <a:off x="9885064" y="4660601"/>
            <a:ext cx="3312368" cy="2536749"/>
          </a:xfrm>
          <a:prstGeom prst="ellipse">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26" name="TextBox 25">
            <a:extLst>
              <a:ext uri="{FF2B5EF4-FFF2-40B4-BE49-F238E27FC236}">
                <a16:creationId xmlns:a16="http://schemas.microsoft.com/office/drawing/2014/main" id="{8BABE1BC-07B3-03DC-53EF-05BF6BFA2052}"/>
              </a:ext>
            </a:extLst>
          </p:cNvPr>
          <p:cNvSpPr txBox="1"/>
          <p:nvPr/>
        </p:nvSpPr>
        <p:spPr>
          <a:xfrm>
            <a:off x="1731042" y="5760130"/>
            <a:ext cx="2676374" cy="461665"/>
          </a:xfrm>
          <a:prstGeom prst="rect">
            <a:avLst/>
          </a:prstGeom>
          <a:noFill/>
        </p:spPr>
        <p:txBody>
          <a:bodyPr wrap="square" rtlCol="0">
            <a:spAutoFit/>
          </a:bodyPr>
          <a:lstStyle/>
          <a:p>
            <a:r>
              <a:rPr lang="en-US" dirty="0">
                <a:solidFill>
                  <a:srgbClr val="FF0000"/>
                </a:solidFill>
              </a:rPr>
              <a:t>User + Application</a:t>
            </a:r>
          </a:p>
        </p:txBody>
      </p:sp>
      <p:sp>
        <p:nvSpPr>
          <p:cNvPr id="3" name="Oval 2">
            <a:extLst>
              <a:ext uri="{FF2B5EF4-FFF2-40B4-BE49-F238E27FC236}">
                <a16:creationId xmlns:a16="http://schemas.microsoft.com/office/drawing/2014/main" id="{34308345-C276-646D-9BDB-C712B0D49B12}"/>
              </a:ext>
            </a:extLst>
          </p:cNvPr>
          <p:cNvSpPr/>
          <p:nvPr/>
        </p:nvSpPr>
        <p:spPr>
          <a:xfrm>
            <a:off x="4222711" y="3659830"/>
            <a:ext cx="4141642" cy="2587466"/>
          </a:xfrm>
          <a:prstGeom prst="ellipse">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5" name="TextBox 4">
            <a:extLst>
              <a:ext uri="{FF2B5EF4-FFF2-40B4-BE49-F238E27FC236}">
                <a16:creationId xmlns:a16="http://schemas.microsoft.com/office/drawing/2014/main" id="{1EF86750-1B0E-B9C0-CF0A-5EC6FE412426}"/>
              </a:ext>
            </a:extLst>
          </p:cNvPr>
          <p:cNvSpPr txBox="1"/>
          <p:nvPr/>
        </p:nvSpPr>
        <p:spPr>
          <a:xfrm>
            <a:off x="1731042" y="6247296"/>
            <a:ext cx="2676374" cy="461665"/>
          </a:xfrm>
          <a:prstGeom prst="rect">
            <a:avLst/>
          </a:prstGeom>
          <a:noFill/>
        </p:spPr>
        <p:txBody>
          <a:bodyPr wrap="square" rtlCol="0">
            <a:spAutoFit/>
          </a:bodyPr>
          <a:lstStyle/>
          <a:p>
            <a:r>
              <a:rPr lang="en-US" dirty="0">
                <a:solidFill>
                  <a:srgbClr val="0070C0"/>
                </a:solidFill>
              </a:rPr>
              <a:t>User + Network</a:t>
            </a:r>
          </a:p>
        </p:txBody>
      </p:sp>
    </p:spTree>
    <p:extLst>
      <p:ext uri="{BB962C8B-B14F-4D97-AF65-F5344CB8AC3E}">
        <p14:creationId xmlns:p14="http://schemas.microsoft.com/office/powerpoint/2010/main" val="3577648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EBACB-23C4-1A7A-935C-FA6051326D51}"/>
              </a:ext>
            </a:extLst>
          </p:cNvPr>
          <p:cNvSpPr>
            <a:spLocks noGrp="1"/>
          </p:cNvSpPr>
          <p:nvPr>
            <p:ph type="title"/>
          </p:nvPr>
        </p:nvSpPr>
        <p:spPr>
          <a:xfrm>
            <a:off x="2900288" y="401638"/>
            <a:ext cx="9609212" cy="1460500"/>
          </a:xfrm>
        </p:spPr>
        <p:txBody>
          <a:bodyPr/>
          <a:lstStyle/>
          <a:p>
            <a:r>
              <a:rPr lang="en-US" dirty="0"/>
              <a:t>Consequence</a:t>
            </a:r>
          </a:p>
        </p:txBody>
      </p:sp>
      <p:graphicFrame>
        <p:nvGraphicFramePr>
          <p:cNvPr id="5" name="Diagram 4">
            <a:extLst>
              <a:ext uri="{FF2B5EF4-FFF2-40B4-BE49-F238E27FC236}">
                <a16:creationId xmlns:a16="http://schemas.microsoft.com/office/drawing/2014/main" id="{AF9DFE3D-3F11-ECF4-B096-D38B87EB21FD}"/>
              </a:ext>
            </a:extLst>
          </p:cNvPr>
          <p:cNvGraphicFramePr/>
          <p:nvPr>
            <p:extLst>
              <p:ext uri="{D42A27DB-BD31-4B8C-83A1-F6EECF244321}">
                <p14:modId xmlns:p14="http://schemas.microsoft.com/office/powerpoint/2010/main" val="25329432"/>
              </p:ext>
            </p:extLst>
          </p:nvPr>
        </p:nvGraphicFramePr>
        <p:xfrm>
          <a:off x="2238903" y="1473994"/>
          <a:ext cx="8955617" cy="5970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5442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FFA95-B32B-30E6-BD18-EC637AAB8F47}"/>
              </a:ext>
            </a:extLst>
          </p:cNvPr>
          <p:cNvSpPr>
            <a:spLocks noGrp="1"/>
          </p:cNvSpPr>
          <p:nvPr>
            <p:ph type="title"/>
          </p:nvPr>
        </p:nvSpPr>
        <p:spPr>
          <a:xfrm>
            <a:off x="2756272" y="401638"/>
            <a:ext cx="9753228" cy="1460500"/>
          </a:xfrm>
        </p:spPr>
        <p:txBody>
          <a:bodyPr/>
          <a:lstStyle/>
          <a:p>
            <a:r>
              <a:rPr lang="en-US" dirty="0"/>
              <a:t>Scenario Development: General Goal – P.1301</a:t>
            </a:r>
          </a:p>
        </p:txBody>
      </p:sp>
      <p:sp>
        <p:nvSpPr>
          <p:cNvPr id="3" name="Content Placeholder 2">
            <a:extLst>
              <a:ext uri="{FF2B5EF4-FFF2-40B4-BE49-F238E27FC236}">
                <a16:creationId xmlns:a16="http://schemas.microsoft.com/office/drawing/2014/main" id="{1F407C52-2189-D63D-9345-F10075E69E4B}"/>
              </a:ext>
            </a:extLst>
          </p:cNvPr>
          <p:cNvSpPr>
            <a:spLocks noGrp="1"/>
          </p:cNvSpPr>
          <p:nvPr>
            <p:ph idx="1"/>
          </p:nvPr>
        </p:nvSpPr>
        <p:spPr>
          <a:xfrm>
            <a:off x="1388120" y="2011363"/>
            <a:ext cx="11121380" cy="4794250"/>
          </a:xfrm>
        </p:spPr>
        <p:txBody>
          <a:bodyPr/>
          <a:lstStyle/>
          <a:p>
            <a:r>
              <a:rPr lang="en-US" b="1" dirty="0"/>
              <a:t>Naturalness</a:t>
            </a:r>
            <a:r>
              <a:rPr lang="en-US" dirty="0"/>
              <a:t> (subject and environment), i.e., natural conversation tasks, a natural beginning and end of the conversation, and a natural, </a:t>
            </a:r>
            <a:r>
              <a:rPr lang="en-US" i="1" dirty="0"/>
              <a:t>limited distraction from the quality-perception and -judgement task</a:t>
            </a:r>
            <a:r>
              <a:rPr lang="en-US" dirty="0"/>
              <a:t>.</a:t>
            </a:r>
          </a:p>
          <a:p>
            <a:r>
              <a:rPr lang="en-US" b="1" dirty="0"/>
              <a:t>Balance</a:t>
            </a:r>
            <a:r>
              <a:rPr lang="en-US" dirty="0"/>
              <a:t> (conversation flow), i.e., no fixed sender- and receiver-roles, short periods of monologues, realistic amount of double- or triple-talk, same repartition of speech activity between </a:t>
            </a:r>
            <a:r>
              <a:rPr lang="en-US" b="1" dirty="0"/>
              <a:t>participants</a:t>
            </a:r>
            <a:r>
              <a:rPr lang="en-US" dirty="0"/>
              <a:t>, and a limited overall duration.</a:t>
            </a:r>
          </a:p>
          <a:p>
            <a:r>
              <a:rPr lang="en-US" b="1" dirty="0"/>
              <a:t>Comparability</a:t>
            </a:r>
            <a:r>
              <a:rPr lang="en-US" dirty="0"/>
              <a:t> (between scenarios), i.e., similar instructions, comparable dialogue-structures, similar overall durations.</a:t>
            </a:r>
          </a:p>
        </p:txBody>
      </p:sp>
    </p:spTree>
    <p:extLst>
      <p:ext uri="{BB962C8B-B14F-4D97-AF65-F5344CB8AC3E}">
        <p14:creationId xmlns:p14="http://schemas.microsoft.com/office/powerpoint/2010/main" val="1031612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57755-74AF-FCFF-A4AB-6E5306B066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DD3564-CF00-469E-7205-EE3FD9DE31BE}"/>
              </a:ext>
            </a:extLst>
          </p:cNvPr>
          <p:cNvSpPr>
            <a:spLocks noGrp="1"/>
          </p:cNvSpPr>
          <p:nvPr>
            <p:ph type="title"/>
          </p:nvPr>
        </p:nvSpPr>
        <p:spPr>
          <a:xfrm>
            <a:off x="2756272" y="401638"/>
            <a:ext cx="9753228" cy="1460500"/>
          </a:xfrm>
        </p:spPr>
        <p:txBody>
          <a:bodyPr/>
          <a:lstStyle/>
          <a:p>
            <a:r>
              <a:rPr lang="en-US" dirty="0"/>
              <a:t>Scenario Development: Scenario Validation – P.1301</a:t>
            </a:r>
          </a:p>
        </p:txBody>
      </p:sp>
      <p:sp>
        <p:nvSpPr>
          <p:cNvPr id="3" name="Content Placeholder 2">
            <a:extLst>
              <a:ext uri="{FF2B5EF4-FFF2-40B4-BE49-F238E27FC236}">
                <a16:creationId xmlns:a16="http://schemas.microsoft.com/office/drawing/2014/main" id="{95684F96-A12D-66C5-E8ED-F9A970B55930}"/>
              </a:ext>
            </a:extLst>
          </p:cNvPr>
          <p:cNvSpPr>
            <a:spLocks noGrp="1"/>
          </p:cNvSpPr>
          <p:nvPr>
            <p:ph idx="1"/>
          </p:nvPr>
        </p:nvSpPr>
        <p:spPr>
          <a:xfrm>
            <a:off x="1388120" y="2011363"/>
            <a:ext cx="11121380" cy="4794250"/>
          </a:xfrm>
        </p:spPr>
        <p:txBody>
          <a:bodyPr/>
          <a:lstStyle/>
          <a:p>
            <a:r>
              <a:rPr lang="en-US" dirty="0"/>
              <a:t>Duration deviations of scenarios: Error bar plots (means and 95% confidence intervals) showing the conversation durations for the individual scenarios</a:t>
            </a:r>
          </a:p>
          <a:p>
            <a:r>
              <a:rPr lang="en-US" dirty="0"/>
              <a:t>Deviations between </a:t>
            </a:r>
            <a:r>
              <a:rPr lang="en-US" b="1" dirty="0"/>
              <a:t>interlocutor</a:t>
            </a:r>
            <a:r>
              <a:rPr lang="en-US" dirty="0"/>
              <a:t> groups: Error bar plots showing conversation durations as a function of the </a:t>
            </a:r>
            <a:r>
              <a:rPr lang="en-US" b="1" dirty="0"/>
              <a:t>subject</a:t>
            </a:r>
            <a:r>
              <a:rPr lang="en-US" dirty="0"/>
              <a:t> groups that participated in the text </a:t>
            </a:r>
            <a:r>
              <a:rPr lang="en-US" i="1" dirty="0"/>
              <a:t>(test?)</a:t>
            </a:r>
          </a:p>
          <a:p>
            <a:r>
              <a:rPr lang="en-US" dirty="0"/>
              <a:t>Duration and </a:t>
            </a:r>
            <a:r>
              <a:rPr lang="en-US" b="1" dirty="0"/>
              <a:t>interlocutor</a:t>
            </a:r>
            <a:r>
              <a:rPr lang="en-US" dirty="0"/>
              <a:t> groups: Two-factorial analysis of variance (ANOVA) using </a:t>
            </a:r>
            <a:r>
              <a:rPr lang="en-US" b="1" dirty="0"/>
              <a:t>interlocutor</a:t>
            </a:r>
            <a:r>
              <a:rPr lang="en-US" dirty="0"/>
              <a:t> group and the scenario as fixed factors </a:t>
            </a:r>
          </a:p>
          <a:p>
            <a:r>
              <a:rPr lang="en-US" dirty="0"/>
              <a:t>Experiment conditions: One-factorial ANOVA with condition as fixed factor </a:t>
            </a:r>
            <a:r>
              <a:rPr lang="en-US" i="1" dirty="0"/>
              <a:t>(?)</a:t>
            </a:r>
          </a:p>
        </p:txBody>
      </p:sp>
    </p:spTree>
    <p:extLst>
      <p:ext uri="{BB962C8B-B14F-4D97-AF65-F5344CB8AC3E}">
        <p14:creationId xmlns:p14="http://schemas.microsoft.com/office/powerpoint/2010/main" val="1496566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8279A-55E4-0CB0-FB7D-2C898AEED9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314CD0-7F29-D0B5-3DB5-9C4A5AD1B417}"/>
              </a:ext>
            </a:extLst>
          </p:cNvPr>
          <p:cNvSpPr>
            <a:spLocks noGrp="1"/>
          </p:cNvSpPr>
          <p:nvPr>
            <p:ph type="title"/>
          </p:nvPr>
        </p:nvSpPr>
        <p:spPr>
          <a:xfrm>
            <a:off x="2756272" y="401638"/>
            <a:ext cx="9753228" cy="1460500"/>
          </a:xfrm>
        </p:spPr>
        <p:txBody>
          <a:bodyPr/>
          <a:lstStyle/>
          <a:p>
            <a:r>
              <a:rPr lang="en-US" dirty="0"/>
              <a:t>Suitable Task – P.1301 Appendix V</a:t>
            </a:r>
          </a:p>
        </p:txBody>
      </p:sp>
      <p:sp>
        <p:nvSpPr>
          <p:cNvPr id="3" name="Content Placeholder 2">
            <a:extLst>
              <a:ext uri="{FF2B5EF4-FFF2-40B4-BE49-F238E27FC236}">
                <a16:creationId xmlns:a16="http://schemas.microsoft.com/office/drawing/2014/main" id="{87C9959E-52B6-94AD-EC0E-62E845194B9E}"/>
              </a:ext>
            </a:extLst>
          </p:cNvPr>
          <p:cNvSpPr>
            <a:spLocks noGrp="1"/>
          </p:cNvSpPr>
          <p:nvPr>
            <p:ph idx="1"/>
          </p:nvPr>
        </p:nvSpPr>
        <p:spPr>
          <a:xfrm>
            <a:off x="1388120" y="2011363"/>
            <a:ext cx="11121380" cy="4794250"/>
          </a:xfrm>
        </p:spPr>
        <p:txBody>
          <a:bodyPr/>
          <a:lstStyle/>
          <a:p>
            <a:r>
              <a:rPr lang="en-US" sz="2800" dirty="0"/>
              <a:t>The task should be designed so that, during their conversation, the subjects primarily maintain their </a:t>
            </a:r>
            <a:r>
              <a:rPr lang="en-US" sz="2800" b="1" dirty="0"/>
              <a:t>attention</a:t>
            </a:r>
            <a:r>
              <a:rPr lang="en-US" sz="2800" dirty="0"/>
              <a:t> on the audiovisual terminal; </a:t>
            </a:r>
          </a:p>
          <a:p>
            <a:r>
              <a:rPr lang="en-US" sz="2800" dirty="0"/>
              <a:t>The task must resemble </a:t>
            </a:r>
            <a:r>
              <a:rPr lang="en-US" sz="2800" b="1" dirty="0"/>
              <a:t>real-life</a:t>
            </a:r>
            <a:r>
              <a:rPr lang="en-US" sz="2800" dirty="0"/>
              <a:t> audiovisual communication to a sufficient degree. </a:t>
            </a:r>
          </a:p>
          <a:p>
            <a:r>
              <a:rPr lang="en-US" sz="2800" dirty="0"/>
              <a:t>It is preferable that the task is, in itself, sufficiently </a:t>
            </a:r>
            <a:r>
              <a:rPr lang="en-US" sz="2800" b="1" dirty="0"/>
              <a:t>rewarding</a:t>
            </a:r>
            <a:r>
              <a:rPr lang="en-US" sz="2800" dirty="0"/>
              <a:t> for the subjects. This has several advantages: the subjects learn the task faster and they are less susceptible to fatigue and loss of motivation.</a:t>
            </a:r>
          </a:p>
          <a:p>
            <a:r>
              <a:rPr lang="en-US" sz="2800" dirty="0"/>
              <a:t>Familiarity between pairs of conversing participants is highly desirable, if not essential. </a:t>
            </a:r>
          </a:p>
          <a:p>
            <a:r>
              <a:rPr lang="en-US" sz="2800" dirty="0"/>
              <a:t>A </a:t>
            </a:r>
            <a:r>
              <a:rPr lang="en-US" sz="2800" b="1" dirty="0"/>
              <a:t>wide range </a:t>
            </a:r>
            <a:r>
              <a:rPr lang="en-US" sz="2800" dirty="0"/>
              <a:t>of subjects should be able to perform the task. </a:t>
            </a:r>
          </a:p>
          <a:p>
            <a:r>
              <a:rPr lang="en-US" sz="2800" dirty="0"/>
              <a:t>In addition, for each tested condition, the conversation should last at least </a:t>
            </a:r>
            <a:r>
              <a:rPr lang="en-US" sz="2800" b="1" dirty="0"/>
              <a:t>five minutes</a:t>
            </a:r>
            <a:r>
              <a:rPr lang="en-US" sz="2800" dirty="0"/>
              <a:t>. </a:t>
            </a:r>
            <a:r>
              <a:rPr lang="en-US" sz="2800" i="1" dirty="0"/>
              <a:t>(?)</a:t>
            </a:r>
          </a:p>
        </p:txBody>
      </p:sp>
    </p:spTree>
    <p:extLst>
      <p:ext uri="{BB962C8B-B14F-4D97-AF65-F5344CB8AC3E}">
        <p14:creationId xmlns:p14="http://schemas.microsoft.com/office/powerpoint/2010/main" val="2593349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2E445-1147-B549-87D4-2CC1113777C5}"/>
              </a:ext>
            </a:extLst>
          </p:cNvPr>
          <p:cNvSpPr>
            <a:spLocks noGrp="1"/>
          </p:cNvSpPr>
          <p:nvPr>
            <p:ph type="title"/>
          </p:nvPr>
        </p:nvSpPr>
        <p:spPr>
          <a:xfrm>
            <a:off x="2684264" y="401638"/>
            <a:ext cx="9825236" cy="1460500"/>
          </a:xfrm>
        </p:spPr>
        <p:txBody>
          <a:bodyPr/>
          <a:lstStyle/>
          <a:p>
            <a:r>
              <a:rPr lang="en-US" dirty="0"/>
              <a:t>Testing Scenario</a:t>
            </a:r>
          </a:p>
        </p:txBody>
      </p:sp>
      <p:sp>
        <p:nvSpPr>
          <p:cNvPr id="3" name="Content Placeholder 2">
            <a:extLst>
              <a:ext uri="{FF2B5EF4-FFF2-40B4-BE49-F238E27FC236}">
                <a16:creationId xmlns:a16="http://schemas.microsoft.com/office/drawing/2014/main" id="{44097677-17E8-5F31-DEC7-3928C80DE67C}"/>
              </a:ext>
            </a:extLst>
          </p:cNvPr>
          <p:cNvSpPr>
            <a:spLocks noGrp="1"/>
          </p:cNvSpPr>
          <p:nvPr>
            <p:ph idx="1"/>
          </p:nvPr>
        </p:nvSpPr>
        <p:spPr>
          <a:xfrm>
            <a:off x="1316112" y="2011363"/>
            <a:ext cx="11193388" cy="4794250"/>
          </a:xfrm>
        </p:spPr>
        <p:txBody>
          <a:bodyPr/>
          <a:lstStyle/>
          <a:p>
            <a:r>
              <a:rPr lang="en-US" dirty="0"/>
              <a:t>Naturalness</a:t>
            </a:r>
          </a:p>
          <a:p>
            <a:r>
              <a:rPr lang="en-US" dirty="0"/>
              <a:t>Balance</a:t>
            </a:r>
          </a:p>
          <a:p>
            <a:r>
              <a:rPr lang="en-US" dirty="0"/>
              <a:t>Comparability –&gt; Regeneration </a:t>
            </a:r>
          </a:p>
          <a:p>
            <a:r>
              <a:rPr lang="en-US" dirty="0"/>
              <a:t>Attention</a:t>
            </a:r>
          </a:p>
          <a:p>
            <a:r>
              <a:rPr lang="en-US" dirty="0"/>
              <a:t>Rewarding</a:t>
            </a:r>
          </a:p>
          <a:p>
            <a:r>
              <a:rPr lang="en-US" dirty="0"/>
              <a:t>Easy</a:t>
            </a:r>
          </a:p>
          <a:p>
            <a:r>
              <a:rPr lang="en-US" dirty="0"/>
              <a:t>Length stability </a:t>
            </a:r>
          </a:p>
        </p:txBody>
      </p:sp>
    </p:spTree>
    <p:extLst>
      <p:ext uri="{BB962C8B-B14F-4D97-AF65-F5344CB8AC3E}">
        <p14:creationId xmlns:p14="http://schemas.microsoft.com/office/powerpoint/2010/main" val="2063613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677D2-DA43-90C1-652F-0FFADE9892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3D5C68-0B3C-B7F9-BBB2-3EF864037B0A}"/>
              </a:ext>
            </a:extLst>
          </p:cNvPr>
          <p:cNvSpPr>
            <a:spLocks noGrp="1"/>
          </p:cNvSpPr>
          <p:nvPr>
            <p:ph type="title"/>
          </p:nvPr>
        </p:nvSpPr>
        <p:spPr>
          <a:xfrm>
            <a:off x="2684264" y="401638"/>
            <a:ext cx="9825236" cy="1460500"/>
          </a:xfrm>
        </p:spPr>
        <p:txBody>
          <a:bodyPr/>
          <a:lstStyle/>
          <a:p>
            <a:r>
              <a:rPr lang="en-US" dirty="0"/>
              <a:t>P.1301 - Leavitt task </a:t>
            </a:r>
          </a:p>
        </p:txBody>
      </p:sp>
      <p:sp>
        <p:nvSpPr>
          <p:cNvPr id="3" name="Content Placeholder 2">
            <a:extLst>
              <a:ext uri="{FF2B5EF4-FFF2-40B4-BE49-F238E27FC236}">
                <a16:creationId xmlns:a16="http://schemas.microsoft.com/office/drawing/2014/main" id="{85D356B0-7236-71F6-EF3E-0654F8EEA601}"/>
              </a:ext>
            </a:extLst>
          </p:cNvPr>
          <p:cNvSpPr>
            <a:spLocks noGrp="1"/>
          </p:cNvSpPr>
          <p:nvPr>
            <p:ph idx="1"/>
          </p:nvPr>
        </p:nvSpPr>
        <p:spPr>
          <a:xfrm>
            <a:off x="1316112" y="2011363"/>
            <a:ext cx="11193388" cy="4794250"/>
          </a:xfrm>
        </p:spPr>
        <p:txBody>
          <a:bodyPr/>
          <a:lstStyle/>
          <a:p>
            <a:r>
              <a:rPr lang="en-US" dirty="0"/>
              <a:t>Task: Find a shape which all participants have (each participant has an image with shapes) </a:t>
            </a:r>
          </a:p>
          <a:p>
            <a:endParaRPr lang="en-US" dirty="0"/>
          </a:p>
          <a:p>
            <a:endParaRPr lang="en-US" dirty="0"/>
          </a:p>
          <a:p>
            <a:endParaRPr lang="en-US" dirty="0"/>
          </a:p>
          <a:p>
            <a:endParaRPr lang="en-US" dirty="0"/>
          </a:p>
          <a:p>
            <a:endParaRPr lang="en-US" dirty="0"/>
          </a:p>
          <a:p>
            <a:endParaRPr lang="en-US" dirty="0"/>
          </a:p>
          <a:p>
            <a:r>
              <a:rPr lang="en-US" dirty="0"/>
              <a:t>Problems: It is a short task, especially for few participants </a:t>
            </a:r>
          </a:p>
          <a:p>
            <a:endParaRPr lang="en-US" dirty="0"/>
          </a:p>
          <a:p>
            <a:endParaRPr lang="en-US" dirty="0"/>
          </a:p>
        </p:txBody>
      </p:sp>
      <p:graphicFrame>
        <p:nvGraphicFramePr>
          <p:cNvPr id="4" name="Table 3">
            <a:extLst>
              <a:ext uri="{FF2B5EF4-FFF2-40B4-BE49-F238E27FC236}">
                <a16:creationId xmlns:a16="http://schemas.microsoft.com/office/drawing/2014/main" id="{0807D06A-985E-4B61-D388-C0CA80653E34}"/>
              </a:ext>
            </a:extLst>
          </p:cNvPr>
          <p:cNvGraphicFramePr>
            <a:graphicFrameLocks noGrp="1"/>
          </p:cNvGraphicFramePr>
          <p:nvPr>
            <p:extLst>
              <p:ext uri="{D42A27DB-BD31-4B8C-83A1-F6EECF244321}">
                <p14:modId xmlns:p14="http://schemas.microsoft.com/office/powerpoint/2010/main" val="2066023088"/>
              </p:ext>
            </p:extLst>
          </p:nvPr>
        </p:nvGraphicFramePr>
        <p:xfrm>
          <a:off x="1800237" y="2986162"/>
          <a:ext cx="10225137" cy="3149096"/>
        </p:xfrm>
        <a:graphic>
          <a:graphicData uri="http://schemas.openxmlformats.org/drawingml/2006/table">
            <a:tbl>
              <a:tblPr firstRow="1" bandRow="1">
                <a:tableStyleId>{5C22544A-7EE6-4342-B048-85BDC9FD1C3A}</a:tableStyleId>
              </a:tblPr>
              <a:tblGrid>
                <a:gridCol w="1988374">
                  <a:extLst>
                    <a:ext uri="{9D8B030D-6E8A-4147-A177-3AD203B41FA5}">
                      <a16:colId xmlns:a16="http://schemas.microsoft.com/office/drawing/2014/main" val="349882702"/>
                    </a:ext>
                  </a:extLst>
                </a:gridCol>
                <a:gridCol w="1315450">
                  <a:extLst>
                    <a:ext uri="{9D8B030D-6E8A-4147-A177-3AD203B41FA5}">
                      <a16:colId xmlns:a16="http://schemas.microsoft.com/office/drawing/2014/main" val="300557638"/>
                    </a:ext>
                  </a:extLst>
                </a:gridCol>
                <a:gridCol w="6921313">
                  <a:extLst>
                    <a:ext uri="{9D8B030D-6E8A-4147-A177-3AD203B41FA5}">
                      <a16:colId xmlns:a16="http://schemas.microsoft.com/office/drawing/2014/main" val="4267088353"/>
                    </a:ext>
                  </a:extLst>
                </a:gridCol>
              </a:tblGrid>
              <a:tr h="370840">
                <a:tc>
                  <a:txBody>
                    <a:bodyPr/>
                    <a:lstStyle/>
                    <a:p>
                      <a:r>
                        <a:rPr lang="en-US" dirty="0"/>
                        <a:t>Property</a:t>
                      </a:r>
                    </a:p>
                  </a:txBody>
                  <a:tcPr/>
                </a:tc>
                <a:tc>
                  <a:txBody>
                    <a:bodyPr/>
                    <a:lstStyle/>
                    <a:p>
                      <a:r>
                        <a:rPr lang="en-US" dirty="0"/>
                        <a:t>Our MOS</a:t>
                      </a:r>
                    </a:p>
                  </a:txBody>
                  <a:tcPr/>
                </a:tc>
                <a:tc>
                  <a:txBody>
                    <a:bodyPr/>
                    <a:lstStyle/>
                    <a:p>
                      <a:r>
                        <a:rPr lang="en-US" dirty="0"/>
                        <a:t>Description</a:t>
                      </a:r>
                    </a:p>
                  </a:txBody>
                  <a:tcPr/>
                </a:tc>
                <a:extLst>
                  <a:ext uri="{0D108BD9-81ED-4DB2-BD59-A6C34878D82A}">
                    <a16:rowId xmlns:a16="http://schemas.microsoft.com/office/drawing/2014/main" val="1965683928"/>
                  </a:ext>
                </a:extLst>
              </a:tr>
              <a:tr h="370840">
                <a:tc>
                  <a:txBody>
                    <a:bodyPr/>
                    <a:lstStyle/>
                    <a:p>
                      <a:r>
                        <a:rPr lang="en-US" dirty="0"/>
                        <a:t>Naturalness</a:t>
                      </a:r>
                    </a:p>
                  </a:txBody>
                  <a:tcPr/>
                </a:tc>
                <a:tc>
                  <a:txBody>
                    <a:bodyPr/>
                    <a:lstStyle/>
                    <a:p>
                      <a:r>
                        <a:rPr lang="en-US" dirty="0"/>
                        <a:t>3.0</a:t>
                      </a:r>
                    </a:p>
                  </a:txBody>
                  <a:tcPr/>
                </a:tc>
                <a:tc>
                  <a:txBody>
                    <a:bodyPr/>
                    <a:lstStyle/>
                    <a:p>
                      <a:r>
                        <a:rPr lang="en-US" dirty="0"/>
                        <a:t>We can imagine such task in real life </a:t>
                      </a:r>
                    </a:p>
                  </a:txBody>
                  <a:tcPr/>
                </a:tc>
                <a:extLst>
                  <a:ext uri="{0D108BD9-81ED-4DB2-BD59-A6C34878D82A}">
                    <a16:rowId xmlns:a16="http://schemas.microsoft.com/office/drawing/2014/main" val="1001485908"/>
                  </a:ext>
                </a:extLst>
              </a:tr>
              <a:tr h="370840">
                <a:tc>
                  <a:txBody>
                    <a:bodyPr/>
                    <a:lstStyle/>
                    <a:p>
                      <a:r>
                        <a:rPr lang="en-US" dirty="0"/>
                        <a:t>Balance</a:t>
                      </a:r>
                    </a:p>
                  </a:txBody>
                  <a:tcPr/>
                </a:tc>
                <a:tc>
                  <a:txBody>
                    <a:bodyPr/>
                    <a:lstStyle/>
                    <a:p>
                      <a:r>
                        <a:rPr lang="en-US" dirty="0"/>
                        <a:t>4.5</a:t>
                      </a:r>
                    </a:p>
                  </a:txBody>
                  <a:tcPr/>
                </a:tc>
                <a:tc>
                  <a:txBody>
                    <a:bodyPr/>
                    <a:lstStyle/>
                    <a:p>
                      <a:r>
                        <a:rPr lang="en-US" dirty="0"/>
                        <a:t>All participants should share the information</a:t>
                      </a:r>
                    </a:p>
                  </a:txBody>
                  <a:tcPr/>
                </a:tc>
                <a:extLst>
                  <a:ext uri="{0D108BD9-81ED-4DB2-BD59-A6C34878D82A}">
                    <a16:rowId xmlns:a16="http://schemas.microsoft.com/office/drawing/2014/main" val="2688902766"/>
                  </a:ext>
                </a:extLst>
              </a:tr>
              <a:tr h="370840">
                <a:tc>
                  <a:txBody>
                    <a:bodyPr/>
                    <a:lstStyle/>
                    <a:p>
                      <a:r>
                        <a:rPr lang="en-US" dirty="0"/>
                        <a:t>Regeneration</a:t>
                      </a:r>
                    </a:p>
                  </a:txBody>
                  <a:tcPr/>
                </a:tc>
                <a:tc>
                  <a:txBody>
                    <a:bodyPr/>
                    <a:lstStyle/>
                    <a:p>
                      <a:r>
                        <a:rPr lang="en-US" dirty="0"/>
                        <a:t>5.0</a:t>
                      </a:r>
                    </a:p>
                  </a:txBody>
                  <a:tcPr/>
                </a:tc>
                <a:tc>
                  <a:txBody>
                    <a:bodyPr/>
                    <a:lstStyle/>
                    <a:p>
                      <a:r>
                        <a:rPr lang="en-US" dirty="0"/>
                        <a:t>Easy, also to extend, make similar shapes etc. </a:t>
                      </a:r>
                    </a:p>
                  </a:txBody>
                  <a:tcPr/>
                </a:tc>
                <a:extLst>
                  <a:ext uri="{0D108BD9-81ED-4DB2-BD59-A6C34878D82A}">
                    <a16:rowId xmlns:a16="http://schemas.microsoft.com/office/drawing/2014/main" val="1145595557"/>
                  </a:ext>
                </a:extLst>
              </a:tr>
              <a:tr h="370840">
                <a:tc>
                  <a:txBody>
                    <a:bodyPr/>
                    <a:lstStyle/>
                    <a:p>
                      <a:r>
                        <a:rPr lang="en-US" dirty="0"/>
                        <a:t>Attention</a:t>
                      </a:r>
                    </a:p>
                  </a:txBody>
                  <a:tcPr/>
                </a:tc>
                <a:tc>
                  <a:txBody>
                    <a:bodyPr/>
                    <a:lstStyle/>
                    <a:p>
                      <a:r>
                        <a:rPr lang="en-US" dirty="0"/>
                        <a:t>2.5</a:t>
                      </a:r>
                    </a:p>
                  </a:txBody>
                  <a:tcPr/>
                </a:tc>
                <a:tc>
                  <a:txBody>
                    <a:bodyPr/>
                    <a:lstStyle/>
                    <a:p>
                      <a:r>
                        <a:rPr lang="en-US" dirty="0"/>
                        <a:t>Interlocutors are distracted by the image</a:t>
                      </a:r>
                    </a:p>
                  </a:txBody>
                  <a:tcPr/>
                </a:tc>
                <a:extLst>
                  <a:ext uri="{0D108BD9-81ED-4DB2-BD59-A6C34878D82A}">
                    <a16:rowId xmlns:a16="http://schemas.microsoft.com/office/drawing/2014/main" val="1886712455"/>
                  </a:ext>
                </a:extLst>
              </a:tr>
              <a:tr h="370840">
                <a:tc>
                  <a:txBody>
                    <a:bodyPr/>
                    <a:lstStyle/>
                    <a:p>
                      <a:r>
                        <a:rPr lang="en-US" dirty="0"/>
                        <a:t>Rewarding</a:t>
                      </a:r>
                    </a:p>
                  </a:txBody>
                  <a:tcPr/>
                </a:tc>
                <a:tc>
                  <a:txBody>
                    <a:bodyPr/>
                    <a:lstStyle/>
                    <a:p>
                      <a:r>
                        <a:rPr lang="en-US" dirty="0"/>
                        <a:t>3.5</a:t>
                      </a:r>
                    </a:p>
                  </a:txBody>
                  <a:tcPr/>
                </a:tc>
                <a:tc>
                  <a:txBody>
                    <a:bodyPr/>
                    <a:lstStyle/>
                    <a:p>
                      <a:r>
                        <a:rPr lang="en-US" dirty="0"/>
                        <a:t>We have clear goal</a:t>
                      </a:r>
                    </a:p>
                  </a:txBody>
                  <a:tcPr/>
                </a:tc>
                <a:extLst>
                  <a:ext uri="{0D108BD9-81ED-4DB2-BD59-A6C34878D82A}">
                    <a16:rowId xmlns:a16="http://schemas.microsoft.com/office/drawing/2014/main" val="2839297559"/>
                  </a:ext>
                </a:extLst>
              </a:tr>
              <a:tr h="370840">
                <a:tc>
                  <a:txBody>
                    <a:bodyPr/>
                    <a:lstStyle/>
                    <a:p>
                      <a:r>
                        <a:rPr lang="en-US" dirty="0"/>
                        <a:t>Easy</a:t>
                      </a:r>
                    </a:p>
                  </a:txBody>
                  <a:tcPr/>
                </a:tc>
                <a:tc>
                  <a:txBody>
                    <a:bodyPr/>
                    <a:lstStyle/>
                    <a:p>
                      <a:r>
                        <a:rPr lang="en-US" dirty="0"/>
                        <a:t>5.0</a:t>
                      </a:r>
                    </a:p>
                  </a:txBody>
                  <a:tcPr/>
                </a:tc>
                <a:tc>
                  <a:txBody>
                    <a:bodyPr/>
                    <a:lstStyle/>
                    <a:p>
                      <a:r>
                        <a:rPr lang="en-US" dirty="0"/>
                        <a:t>Cannot imagine easier task </a:t>
                      </a:r>
                    </a:p>
                  </a:txBody>
                  <a:tcPr/>
                </a:tc>
                <a:extLst>
                  <a:ext uri="{0D108BD9-81ED-4DB2-BD59-A6C34878D82A}">
                    <a16:rowId xmlns:a16="http://schemas.microsoft.com/office/drawing/2014/main" val="4072638924"/>
                  </a:ext>
                </a:extLst>
              </a:tr>
              <a:tr h="370840">
                <a:tc>
                  <a:txBody>
                    <a:bodyPr/>
                    <a:lstStyle/>
                    <a:p>
                      <a:pPr marL="0" marR="0" lvl="0" indent="0" algn="l" defTabSz="1007486" rtl="0" eaLnBrk="1" fontAlgn="auto" latinLnBrk="0" hangingPunct="1">
                        <a:lnSpc>
                          <a:spcPct val="100000"/>
                        </a:lnSpc>
                        <a:spcBef>
                          <a:spcPts val="0"/>
                        </a:spcBef>
                        <a:spcAft>
                          <a:spcPts val="0"/>
                        </a:spcAft>
                        <a:buClrTx/>
                        <a:buSzTx/>
                        <a:buFontTx/>
                        <a:buNone/>
                        <a:tabLst/>
                        <a:defRPr/>
                      </a:pPr>
                      <a:r>
                        <a:rPr lang="en-US" dirty="0"/>
                        <a:t>Length stability </a:t>
                      </a:r>
                    </a:p>
                  </a:txBody>
                  <a:tcPr/>
                </a:tc>
                <a:tc>
                  <a:txBody>
                    <a:bodyPr/>
                    <a:lstStyle/>
                    <a:p>
                      <a:r>
                        <a:rPr lang="en-US" dirty="0"/>
                        <a:t>4.5</a:t>
                      </a:r>
                    </a:p>
                  </a:txBody>
                  <a:tcPr/>
                </a:tc>
                <a:tc>
                  <a:txBody>
                    <a:bodyPr/>
                    <a:lstStyle/>
                    <a:p>
                      <a:r>
                        <a:rPr lang="en-US" dirty="0"/>
                        <a:t>I guess it should take similar time </a:t>
                      </a:r>
                    </a:p>
                  </a:txBody>
                  <a:tcPr/>
                </a:tc>
                <a:extLst>
                  <a:ext uri="{0D108BD9-81ED-4DB2-BD59-A6C34878D82A}">
                    <a16:rowId xmlns:a16="http://schemas.microsoft.com/office/drawing/2014/main" val="572832275"/>
                  </a:ext>
                </a:extLst>
              </a:tr>
            </a:tbl>
          </a:graphicData>
        </a:graphic>
      </p:graphicFrame>
    </p:spTree>
    <p:extLst>
      <p:ext uri="{BB962C8B-B14F-4D97-AF65-F5344CB8AC3E}">
        <p14:creationId xmlns:p14="http://schemas.microsoft.com/office/powerpoint/2010/main" val="2607408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ED4BF-271E-2F7B-7FDD-C740765BEC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221127-8C76-B99C-4974-CB042528D470}"/>
              </a:ext>
            </a:extLst>
          </p:cNvPr>
          <p:cNvSpPr>
            <a:spLocks noGrp="1"/>
          </p:cNvSpPr>
          <p:nvPr>
            <p:ph type="title"/>
          </p:nvPr>
        </p:nvSpPr>
        <p:spPr>
          <a:xfrm>
            <a:off x="2684264" y="401638"/>
            <a:ext cx="9825236" cy="1460500"/>
          </a:xfrm>
        </p:spPr>
        <p:txBody>
          <a:bodyPr/>
          <a:lstStyle/>
          <a:p>
            <a:r>
              <a:rPr lang="en-US" dirty="0"/>
              <a:t>P.1301 - Brainstorming task</a:t>
            </a:r>
          </a:p>
        </p:txBody>
      </p:sp>
      <p:sp>
        <p:nvSpPr>
          <p:cNvPr id="3" name="Content Placeholder 2">
            <a:extLst>
              <a:ext uri="{FF2B5EF4-FFF2-40B4-BE49-F238E27FC236}">
                <a16:creationId xmlns:a16="http://schemas.microsoft.com/office/drawing/2014/main" id="{10817964-1267-F3C9-CC89-052F71745CE3}"/>
              </a:ext>
            </a:extLst>
          </p:cNvPr>
          <p:cNvSpPr>
            <a:spLocks noGrp="1"/>
          </p:cNvSpPr>
          <p:nvPr>
            <p:ph idx="1"/>
          </p:nvPr>
        </p:nvSpPr>
        <p:spPr>
          <a:xfrm>
            <a:off x="1316112" y="2011363"/>
            <a:ext cx="11193388" cy="4794250"/>
          </a:xfrm>
        </p:spPr>
        <p:txBody>
          <a:bodyPr/>
          <a:lstStyle/>
          <a:p>
            <a:r>
              <a:rPr lang="en-US" dirty="0"/>
              <a:t>Task: Brainstorming an idea. Participants should find as many as possible solutions to specific problem</a:t>
            </a:r>
          </a:p>
          <a:p>
            <a:endParaRPr lang="en-US" dirty="0"/>
          </a:p>
          <a:p>
            <a:endParaRPr lang="en-US" dirty="0"/>
          </a:p>
          <a:p>
            <a:endParaRPr lang="en-US" dirty="0"/>
          </a:p>
          <a:p>
            <a:endParaRPr lang="en-US" dirty="0"/>
          </a:p>
          <a:p>
            <a:endParaRPr lang="en-US" dirty="0"/>
          </a:p>
          <a:p>
            <a:endParaRPr lang="en-US" dirty="0"/>
          </a:p>
          <a:p>
            <a:r>
              <a:rPr lang="en-US" dirty="0"/>
              <a:t>Problems: Probably topic and interlocutors have strong influence on the results</a:t>
            </a:r>
          </a:p>
          <a:p>
            <a:endParaRPr lang="en-US" dirty="0"/>
          </a:p>
          <a:p>
            <a:endParaRPr lang="en-US" dirty="0"/>
          </a:p>
        </p:txBody>
      </p:sp>
      <p:graphicFrame>
        <p:nvGraphicFramePr>
          <p:cNvPr id="4" name="Table 3">
            <a:extLst>
              <a:ext uri="{FF2B5EF4-FFF2-40B4-BE49-F238E27FC236}">
                <a16:creationId xmlns:a16="http://schemas.microsoft.com/office/drawing/2014/main" id="{FF344926-361A-9C95-32BE-97C2E8811B72}"/>
              </a:ext>
            </a:extLst>
          </p:cNvPr>
          <p:cNvGraphicFramePr>
            <a:graphicFrameLocks noGrp="1"/>
          </p:cNvGraphicFramePr>
          <p:nvPr>
            <p:extLst>
              <p:ext uri="{D42A27DB-BD31-4B8C-83A1-F6EECF244321}">
                <p14:modId xmlns:p14="http://schemas.microsoft.com/office/powerpoint/2010/main" val="2472693768"/>
              </p:ext>
            </p:extLst>
          </p:nvPr>
        </p:nvGraphicFramePr>
        <p:xfrm>
          <a:off x="1800237" y="2986162"/>
          <a:ext cx="10225137" cy="3149096"/>
        </p:xfrm>
        <a:graphic>
          <a:graphicData uri="http://schemas.openxmlformats.org/drawingml/2006/table">
            <a:tbl>
              <a:tblPr firstRow="1" bandRow="1">
                <a:tableStyleId>{5C22544A-7EE6-4342-B048-85BDC9FD1C3A}</a:tableStyleId>
              </a:tblPr>
              <a:tblGrid>
                <a:gridCol w="1988374">
                  <a:extLst>
                    <a:ext uri="{9D8B030D-6E8A-4147-A177-3AD203B41FA5}">
                      <a16:colId xmlns:a16="http://schemas.microsoft.com/office/drawing/2014/main" val="349882702"/>
                    </a:ext>
                  </a:extLst>
                </a:gridCol>
                <a:gridCol w="1315450">
                  <a:extLst>
                    <a:ext uri="{9D8B030D-6E8A-4147-A177-3AD203B41FA5}">
                      <a16:colId xmlns:a16="http://schemas.microsoft.com/office/drawing/2014/main" val="300557638"/>
                    </a:ext>
                  </a:extLst>
                </a:gridCol>
                <a:gridCol w="6921313">
                  <a:extLst>
                    <a:ext uri="{9D8B030D-6E8A-4147-A177-3AD203B41FA5}">
                      <a16:colId xmlns:a16="http://schemas.microsoft.com/office/drawing/2014/main" val="4267088353"/>
                    </a:ext>
                  </a:extLst>
                </a:gridCol>
              </a:tblGrid>
              <a:tr h="370840">
                <a:tc>
                  <a:txBody>
                    <a:bodyPr/>
                    <a:lstStyle/>
                    <a:p>
                      <a:r>
                        <a:rPr lang="en-US" dirty="0"/>
                        <a:t>Property</a:t>
                      </a:r>
                    </a:p>
                  </a:txBody>
                  <a:tcPr/>
                </a:tc>
                <a:tc>
                  <a:txBody>
                    <a:bodyPr/>
                    <a:lstStyle/>
                    <a:p>
                      <a:r>
                        <a:rPr lang="en-US" dirty="0"/>
                        <a:t>Our MOS</a:t>
                      </a:r>
                    </a:p>
                  </a:txBody>
                  <a:tcPr/>
                </a:tc>
                <a:tc>
                  <a:txBody>
                    <a:bodyPr/>
                    <a:lstStyle/>
                    <a:p>
                      <a:r>
                        <a:rPr lang="en-US" dirty="0"/>
                        <a:t>Description</a:t>
                      </a:r>
                    </a:p>
                  </a:txBody>
                  <a:tcPr/>
                </a:tc>
                <a:extLst>
                  <a:ext uri="{0D108BD9-81ED-4DB2-BD59-A6C34878D82A}">
                    <a16:rowId xmlns:a16="http://schemas.microsoft.com/office/drawing/2014/main" val="1965683928"/>
                  </a:ext>
                </a:extLst>
              </a:tr>
              <a:tr h="370840">
                <a:tc>
                  <a:txBody>
                    <a:bodyPr/>
                    <a:lstStyle/>
                    <a:p>
                      <a:r>
                        <a:rPr lang="en-US" dirty="0"/>
                        <a:t>Naturalness</a:t>
                      </a:r>
                    </a:p>
                  </a:txBody>
                  <a:tcPr/>
                </a:tc>
                <a:tc>
                  <a:txBody>
                    <a:bodyPr/>
                    <a:lstStyle/>
                    <a:p>
                      <a:r>
                        <a:rPr lang="en-US" dirty="0"/>
                        <a:t>4.8</a:t>
                      </a:r>
                    </a:p>
                  </a:txBody>
                  <a:tcPr/>
                </a:tc>
                <a:tc>
                  <a:txBody>
                    <a:bodyPr/>
                    <a:lstStyle/>
                    <a:p>
                      <a:r>
                        <a:rPr lang="en-US" dirty="0"/>
                        <a:t>Brainstorm is a typical task</a:t>
                      </a:r>
                    </a:p>
                  </a:txBody>
                  <a:tcPr/>
                </a:tc>
                <a:extLst>
                  <a:ext uri="{0D108BD9-81ED-4DB2-BD59-A6C34878D82A}">
                    <a16:rowId xmlns:a16="http://schemas.microsoft.com/office/drawing/2014/main" val="1001485908"/>
                  </a:ext>
                </a:extLst>
              </a:tr>
              <a:tr h="370840">
                <a:tc>
                  <a:txBody>
                    <a:bodyPr/>
                    <a:lstStyle/>
                    <a:p>
                      <a:r>
                        <a:rPr lang="en-US" dirty="0"/>
                        <a:t>Balance</a:t>
                      </a:r>
                    </a:p>
                  </a:txBody>
                  <a:tcPr/>
                </a:tc>
                <a:tc>
                  <a:txBody>
                    <a:bodyPr/>
                    <a:lstStyle/>
                    <a:p>
                      <a:r>
                        <a:rPr lang="en-US" dirty="0"/>
                        <a:t>4.0</a:t>
                      </a:r>
                    </a:p>
                  </a:txBody>
                  <a:tcPr/>
                </a:tc>
                <a:tc>
                  <a:txBody>
                    <a:bodyPr/>
                    <a:lstStyle/>
                    <a:p>
                      <a:r>
                        <a:rPr lang="en-US" dirty="0"/>
                        <a:t>We will have balance, but we have to control it </a:t>
                      </a:r>
                    </a:p>
                  </a:txBody>
                  <a:tcPr/>
                </a:tc>
                <a:extLst>
                  <a:ext uri="{0D108BD9-81ED-4DB2-BD59-A6C34878D82A}">
                    <a16:rowId xmlns:a16="http://schemas.microsoft.com/office/drawing/2014/main" val="2688902766"/>
                  </a:ext>
                </a:extLst>
              </a:tr>
              <a:tr h="370840">
                <a:tc>
                  <a:txBody>
                    <a:bodyPr/>
                    <a:lstStyle/>
                    <a:p>
                      <a:r>
                        <a:rPr lang="en-US" dirty="0"/>
                        <a:t>Regeneration</a:t>
                      </a:r>
                    </a:p>
                  </a:txBody>
                  <a:tcPr/>
                </a:tc>
                <a:tc>
                  <a:txBody>
                    <a:bodyPr/>
                    <a:lstStyle/>
                    <a:p>
                      <a:r>
                        <a:rPr lang="en-US" dirty="0"/>
                        <a:t>4.5</a:t>
                      </a:r>
                    </a:p>
                  </a:txBody>
                  <a:tcPr/>
                </a:tc>
                <a:tc>
                  <a:txBody>
                    <a:bodyPr/>
                    <a:lstStyle/>
                    <a:p>
                      <a:r>
                        <a:rPr lang="en-US" dirty="0"/>
                        <a:t>We need general topics</a:t>
                      </a:r>
                    </a:p>
                  </a:txBody>
                  <a:tcPr/>
                </a:tc>
                <a:extLst>
                  <a:ext uri="{0D108BD9-81ED-4DB2-BD59-A6C34878D82A}">
                    <a16:rowId xmlns:a16="http://schemas.microsoft.com/office/drawing/2014/main" val="1145595557"/>
                  </a:ext>
                </a:extLst>
              </a:tr>
              <a:tr h="370840">
                <a:tc>
                  <a:txBody>
                    <a:bodyPr/>
                    <a:lstStyle/>
                    <a:p>
                      <a:r>
                        <a:rPr lang="en-US" dirty="0"/>
                        <a:t>Attention</a:t>
                      </a:r>
                    </a:p>
                  </a:txBody>
                  <a:tcPr/>
                </a:tc>
                <a:tc>
                  <a:txBody>
                    <a:bodyPr/>
                    <a:lstStyle/>
                    <a:p>
                      <a:r>
                        <a:rPr lang="en-US" dirty="0"/>
                        <a:t>5.0</a:t>
                      </a:r>
                    </a:p>
                  </a:txBody>
                  <a:tcPr/>
                </a:tc>
                <a:tc>
                  <a:txBody>
                    <a:bodyPr/>
                    <a:lstStyle/>
                    <a:p>
                      <a:r>
                        <a:rPr lang="en-US" dirty="0"/>
                        <a:t>No additional distractions </a:t>
                      </a:r>
                    </a:p>
                  </a:txBody>
                  <a:tcPr/>
                </a:tc>
                <a:extLst>
                  <a:ext uri="{0D108BD9-81ED-4DB2-BD59-A6C34878D82A}">
                    <a16:rowId xmlns:a16="http://schemas.microsoft.com/office/drawing/2014/main" val="1886712455"/>
                  </a:ext>
                </a:extLst>
              </a:tr>
              <a:tr h="370840">
                <a:tc>
                  <a:txBody>
                    <a:bodyPr/>
                    <a:lstStyle/>
                    <a:p>
                      <a:r>
                        <a:rPr lang="en-US" dirty="0"/>
                        <a:t>Rewarding</a:t>
                      </a:r>
                    </a:p>
                  </a:txBody>
                  <a:tcPr/>
                </a:tc>
                <a:tc>
                  <a:txBody>
                    <a:bodyPr/>
                    <a:lstStyle/>
                    <a:p>
                      <a:r>
                        <a:rPr lang="en-US" dirty="0"/>
                        <a:t>4.5</a:t>
                      </a:r>
                    </a:p>
                  </a:txBody>
                  <a:tcPr/>
                </a:tc>
                <a:tc>
                  <a:txBody>
                    <a:bodyPr/>
                    <a:lstStyle/>
                    <a:p>
                      <a:r>
                        <a:rPr lang="en-US" dirty="0"/>
                        <a:t>It should be fun</a:t>
                      </a:r>
                    </a:p>
                  </a:txBody>
                  <a:tcPr/>
                </a:tc>
                <a:extLst>
                  <a:ext uri="{0D108BD9-81ED-4DB2-BD59-A6C34878D82A}">
                    <a16:rowId xmlns:a16="http://schemas.microsoft.com/office/drawing/2014/main" val="2839297559"/>
                  </a:ext>
                </a:extLst>
              </a:tr>
              <a:tr h="370840">
                <a:tc>
                  <a:txBody>
                    <a:bodyPr/>
                    <a:lstStyle/>
                    <a:p>
                      <a:r>
                        <a:rPr lang="en-US" dirty="0"/>
                        <a:t>Easy</a:t>
                      </a:r>
                    </a:p>
                  </a:txBody>
                  <a:tcPr/>
                </a:tc>
                <a:tc>
                  <a:txBody>
                    <a:bodyPr/>
                    <a:lstStyle/>
                    <a:p>
                      <a:r>
                        <a:rPr lang="en-US" dirty="0"/>
                        <a:t>4.0</a:t>
                      </a:r>
                    </a:p>
                  </a:txBody>
                  <a:tcPr/>
                </a:tc>
                <a:tc>
                  <a:txBody>
                    <a:bodyPr/>
                    <a:lstStyle/>
                    <a:p>
                      <a:r>
                        <a:rPr lang="en-US" dirty="0"/>
                        <a:t>For some people it can be challenging </a:t>
                      </a:r>
                    </a:p>
                  </a:txBody>
                  <a:tcPr/>
                </a:tc>
                <a:extLst>
                  <a:ext uri="{0D108BD9-81ED-4DB2-BD59-A6C34878D82A}">
                    <a16:rowId xmlns:a16="http://schemas.microsoft.com/office/drawing/2014/main" val="4072638924"/>
                  </a:ext>
                </a:extLst>
              </a:tr>
              <a:tr h="370840">
                <a:tc>
                  <a:txBody>
                    <a:bodyPr/>
                    <a:lstStyle/>
                    <a:p>
                      <a:pPr marL="0" marR="0" lvl="0" indent="0" algn="l" defTabSz="1007486" rtl="0" eaLnBrk="1" fontAlgn="auto" latinLnBrk="0" hangingPunct="1">
                        <a:lnSpc>
                          <a:spcPct val="100000"/>
                        </a:lnSpc>
                        <a:spcBef>
                          <a:spcPts val="0"/>
                        </a:spcBef>
                        <a:spcAft>
                          <a:spcPts val="0"/>
                        </a:spcAft>
                        <a:buClrTx/>
                        <a:buSzTx/>
                        <a:buFontTx/>
                        <a:buNone/>
                        <a:tabLst/>
                        <a:defRPr/>
                      </a:pPr>
                      <a:r>
                        <a:rPr lang="en-US" dirty="0"/>
                        <a:t>Length stability </a:t>
                      </a:r>
                    </a:p>
                  </a:txBody>
                  <a:tcPr/>
                </a:tc>
                <a:tc>
                  <a:txBody>
                    <a:bodyPr/>
                    <a:lstStyle/>
                    <a:p>
                      <a:r>
                        <a:rPr lang="en-US" dirty="0"/>
                        <a:t>2.5</a:t>
                      </a:r>
                    </a:p>
                  </a:txBody>
                  <a:tcPr/>
                </a:tc>
                <a:tc>
                  <a:txBody>
                    <a:bodyPr/>
                    <a:lstStyle/>
                    <a:p>
                      <a:r>
                        <a:rPr lang="en-US" dirty="0"/>
                        <a:t>No data, but I think it depends on task and group </a:t>
                      </a:r>
                    </a:p>
                  </a:txBody>
                  <a:tcPr/>
                </a:tc>
                <a:extLst>
                  <a:ext uri="{0D108BD9-81ED-4DB2-BD59-A6C34878D82A}">
                    <a16:rowId xmlns:a16="http://schemas.microsoft.com/office/drawing/2014/main" val="572832275"/>
                  </a:ext>
                </a:extLst>
              </a:tr>
            </a:tbl>
          </a:graphicData>
        </a:graphic>
      </p:graphicFrame>
    </p:spTree>
    <p:extLst>
      <p:ext uri="{BB962C8B-B14F-4D97-AF65-F5344CB8AC3E}">
        <p14:creationId xmlns:p14="http://schemas.microsoft.com/office/powerpoint/2010/main" val="3788068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3D176-D68C-7A7C-5AD6-25784BE68F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322571-0962-CAEF-8E80-0E1FB88129F7}"/>
              </a:ext>
            </a:extLst>
          </p:cNvPr>
          <p:cNvSpPr>
            <a:spLocks noGrp="1"/>
          </p:cNvSpPr>
          <p:nvPr>
            <p:ph type="title"/>
          </p:nvPr>
        </p:nvSpPr>
        <p:spPr>
          <a:xfrm>
            <a:off x="2684264" y="401638"/>
            <a:ext cx="9825236" cy="1460500"/>
          </a:xfrm>
        </p:spPr>
        <p:txBody>
          <a:bodyPr/>
          <a:lstStyle/>
          <a:p>
            <a:r>
              <a:rPr lang="en-US" dirty="0"/>
              <a:t>P.1301 - Survival task + Extended survival tasks</a:t>
            </a:r>
          </a:p>
        </p:txBody>
      </p:sp>
      <p:sp>
        <p:nvSpPr>
          <p:cNvPr id="3" name="Content Placeholder 2">
            <a:extLst>
              <a:ext uri="{FF2B5EF4-FFF2-40B4-BE49-F238E27FC236}">
                <a16:creationId xmlns:a16="http://schemas.microsoft.com/office/drawing/2014/main" id="{ED7891B4-47A6-3581-A545-2CAE9B28C402}"/>
              </a:ext>
            </a:extLst>
          </p:cNvPr>
          <p:cNvSpPr>
            <a:spLocks noGrp="1"/>
          </p:cNvSpPr>
          <p:nvPr>
            <p:ph idx="1"/>
          </p:nvPr>
        </p:nvSpPr>
        <p:spPr>
          <a:xfrm>
            <a:off x="1316112" y="2011363"/>
            <a:ext cx="11193388" cy="4794250"/>
          </a:xfrm>
        </p:spPr>
        <p:txBody>
          <a:bodyPr/>
          <a:lstStyle/>
          <a:p>
            <a:r>
              <a:rPr lang="en-US" dirty="0"/>
              <a:t>Task: interlocutors are invited to imagine themselves in a survival situation based on an accident (plane, space rocket, etc.).</a:t>
            </a:r>
          </a:p>
          <a:p>
            <a:endParaRPr lang="en-US" dirty="0"/>
          </a:p>
          <a:p>
            <a:endParaRPr lang="en-US" dirty="0"/>
          </a:p>
          <a:p>
            <a:endParaRPr lang="en-US" dirty="0"/>
          </a:p>
          <a:p>
            <a:endParaRPr lang="en-US" dirty="0"/>
          </a:p>
          <a:p>
            <a:endParaRPr lang="en-US" dirty="0"/>
          </a:p>
          <a:p>
            <a:endParaRPr lang="en-US" dirty="0"/>
          </a:p>
          <a:p>
            <a:r>
              <a:rPr lang="en-US" dirty="0"/>
              <a:t>Problems: Regeneration + length stability are the main problems</a:t>
            </a:r>
          </a:p>
          <a:p>
            <a:endParaRPr lang="en-US" dirty="0"/>
          </a:p>
          <a:p>
            <a:endParaRPr lang="en-US" dirty="0"/>
          </a:p>
        </p:txBody>
      </p:sp>
      <p:graphicFrame>
        <p:nvGraphicFramePr>
          <p:cNvPr id="4" name="Table 3">
            <a:extLst>
              <a:ext uri="{FF2B5EF4-FFF2-40B4-BE49-F238E27FC236}">
                <a16:creationId xmlns:a16="http://schemas.microsoft.com/office/drawing/2014/main" id="{5158B673-B2F7-3F7F-7067-69DDD2A66FF7}"/>
              </a:ext>
            </a:extLst>
          </p:cNvPr>
          <p:cNvGraphicFramePr>
            <a:graphicFrameLocks noGrp="1"/>
          </p:cNvGraphicFramePr>
          <p:nvPr>
            <p:extLst>
              <p:ext uri="{D42A27DB-BD31-4B8C-83A1-F6EECF244321}">
                <p14:modId xmlns:p14="http://schemas.microsoft.com/office/powerpoint/2010/main" val="2117384218"/>
              </p:ext>
            </p:extLst>
          </p:nvPr>
        </p:nvGraphicFramePr>
        <p:xfrm>
          <a:off x="1800237" y="2986162"/>
          <a:ext cx="10225137" cy="3149096"/>
        </p:xfrm>
        <a:graphic>
          <a:graphicData uri="http://schemas.openxmlformats.org/drawingml/2006/table">
            <a:tbl>
              <a:tblPr firstRow="1" bandRow="1">
                <a:tableStyleId>{5C22544A-7EE6-4342-B048-85BDC9FD1C3A}</a:tableStyleId>
              </a:tblPr>
              <a:tblGrid>
                <a:gridCol w="1988374">
                  <a:extLst>
                    <a:ext uri="{9D8B030D-6E8A-4147-A177-3AD203B41FA5}">
                      <a16:colId xmlns:a16="http://schemas.microsoft.com/office/drawing/2014/main" val="349882702"/>
                    </a:ext>
                  </a:extLst>
                </a:gridCol>
                <a:gridCol w="1315450">
                  <a:extLst>
                    <a:ext uri="{9D8B030D-6E8A-4147-A177-3AD203B41FA5}">
                      <a16:colId xmlns:a16="http://schemas.microsoft.com/office/drawing/2014/main" val="300557638"/>
                    </a:ext>
                  </a:extLst>
                </a:gridCol>
                <a:gridCol w="6921313">
                  <a:extLst>
                    <a:ext uri="{9D8B030D-6E8A-4147-A177-3AD203B41FA5}">
                      <a16:colId xmlns:a16="http://schemas.microsoft.com/office/drawing/2014/main" val="4267088353"/>
                    </a:ext>
                  </a:extLst>
                </a:gridCol>
              </a:tblGrid>
              <a:tr h="370840">
                <a:tc>
                  <a:txBody>
                    <a:bodyPr/>
                    <a:lstStyle/>
                    <a:p>
                      <a:r>
                        <a:rPr lang="en-US" dirty="0"/>
                        <a:t>Property</a:t>
                      </a:r>
                    </a:p>
                  </a:txBody>
                  <a:tcPr/>
                </a:tc>
                <a:tc>
                  <a:txBody>
                    <a:bodyPr/>
                    <a:lstStyle/>
                    <a:p>
                      <a:r>
                        <a:rPr lang="en-US" dirty="0"/>
                        <a:t>Our MOS</a:t>
                      </a:r>
                    </a:p>
                  </a:txBody>
                  <a:tcPr/>
                </a:tc>
                <a:tc>
                  <a:txBody>
                    <a:bodyPr/>
                    <a:lstStyle/>
                    <a:p>
                      <a:r>
                        <a:rPr lang="en-US" dirty="0"/>
                        <a:t>Description</a:t>
                      </a:r>
                    </a:p>
                  </a:txBody>
                  <a:tcPr/>
                </a:tc>
                <a:extLst>
                  <a:ext uri="{0D108BD9-81ED-4DB2-BD59-A6C34878D82A}">
                    <a16:rowId xmlns:a16="http://schemas.microsoft.com/office/drawing/2014/main" val="1965683928"/>
                  </a:ext>
                </a:extLst>
              </a:tr>
              <a:tr h="370840">
                <a:tc>
                  <a:txBody>
                    <a:bodyPr/>
                    <a:lstStyle/>
                    <a:p>
                      <a:r>
                        <a:rPr lang="en-US" dirty="0"/>
                        <a:t>Naturalness</a:t>
                      </a:r>
                    </a:p>
                  </a:txBody>
                  <a:tcPr/>
                </a:tc>
                <a:tc>
                  <a:txBody>
                    <a:bodyPr/>
                    <a:lstStyle/>
                    <a:p>
                      <a:r>
                        <a:rPr lang="en-US" dirty="0"/>
                        <a:t>3.0</a:t>
                      </a:r>
                    </a:p>
                  </a:txBody>
                  <a:tcPr/>
                </a:tc>
                <a:tc>
                  <a:txBody>
                    <a:bodyPr/>
                    <a:lstStyle/>
                    <a:p>
                      <a:r>
                        <a:rPr lang="en-US" dirty="0"/>
                        <a:t>We can imagine such task in real life </a:t>
                      </a:r>
                    </a:p>
                  </a:txBody>
                  <a:tcPr/>
                </a:tc>
                <a:extLst>
                  <a:ext uri="{0D108BD9-81ED-4DB2-BD59-A6C34878D82A}">
                    <a16:rowId xmlns:a16="http://schemas.microsoft.com/office/drawing/2014/main" val="1001485908"/>
                  </a:ext>
                </a:extLst>
              </a:tr>
              <a:tr h="370840">
                <a:tc>
                  <a:txBody>
                    <a:bodyPr/>
                    <a:lstStyle/>
                    <a:p>
                      <a:r>
                        <a:rPr lang="en-US" dirty="0"/>
                        <a:t>Balance</a:t>
                      </a:r>
                    </a:p>
                  </a:txBody>
                  <a:tcPr/>
                </a:tc>
                <a:tc>
                  <a:txBody>
                    <a:bodyPr/>
                    <a:lstStyle/>
                    <a:p>
                      <a:r>
                        <a:rPr lang="en-US" dirty="0"/>
                        <a:t>2.5</a:t>
                      </a:r>
                    </a:p>
                  </a:txBody>
                  <a:tcPr/>
                </a:tc>
                <a:tc>
                  <a:txBody>
                    <a:bodyPr/>
                    <a:lstStyle/>
                    <a:p>
                      <a:r>
                        <a:rPr lang="en-US" dirty="0"/>
                        <a:t>If a group has an expert, it will be difficult to balance</a:t>
                      </a:r>
                    </a:p>
                  </a:txBody>
                  <a:tcPr/>
                </a:tc>
                <a:extLst>
                  <a:ext uri="{0D108BD9-81ED-4DB2-BD59-A6C34878D82A}">
                    <a16:rowId xmlns:a16="http://schemas.microsoft.com/office/drawing/2014/main" val="2688902766"/>
                  </a:ext>
                </a:extLst>
              </a:tr>
              <a:tr h="370840">
                <a:tc>
                  <a:txBody>
                    <a:bodyPr/>
                    <a:lstStyle/>
                    <a:p>
                      <a:r>
                        <a:rPr lang="en-US" dirty="0"/>
                        <a:t>Regeneration</a:t>
                      </a:r>
                    </a:p>
                  </a:txBody>
                  <a:tcPr/>
                </a:tc>
                <a:tc>
                  <a:txBody>
                    <a:bodyPr/>
                    <a:lstStyle/>
                    <a:p>
                      <a:r>
                        <a:rPr lang="en-US" dirty="0"/>
                        <a:t>1.0</a:t>
                      </a:r>
                    </a:p>
                  </a:txBody>
                  <a:tcPr/>
                </a:tc>
                <a:tc>
                  <a:txBody>
                    <a:bodyPr/>
                    <a:lstStyle/>
                    <a:p>
                      <a:r>
                        <a:rPr lang="en-US" dirty="0"/>
                        <a:t>We need new situation and objects </a:t>
                      </a:r>
                    </a:p>
                  </a:txBody>
                  <a:tcPr/>
                </a:tc>
                <a:extLst>
                  <a:ext uri="{0D108BD9-81ED-4DB2-BD59-A6C34878D82A}">
                    <a16:rowId xmlns:a16="http://schemas.microsoft.com/office/drawing/2014/main" val="1145595557"/>
                  </a:ext>
                </a:extLst>
              </a:tr>
              <a:tr h="370840">
                <a:tc>
                  <a:txBody>
                    <a:bodyPr/>
                    <a:lstStyle/>
                    <a:p>
                      <a:r>
                        <a:rPr lang="en-US" dirty="0"/>
                        <a:t>Attention</a:t>
                      </a:r>
                    </a:p>
                  </a:txBody>
                  <a:tcPr/>
                </a:tc>
                <a:tc>
                  <a:txBody>
                    <a:bodyPr/>
                    <a:lstStyle/>
                    <a:p>
                      <a:r>
                        <a:rPr lang="en-US" dirty="0"/>
                        <a:t>4.5</a:t>
                      </a:r>
                    </a:p>
                  </a:txBody>
                  <a:tcPr/>
                </a:tc>
                <a:tc>
                  <a:txBody>
                    <a:bodyPr/>
                    <a:lstStyle/>
                    <a:p>
                      <a:r>
                        <a:rPr lang="en-US" dirty="0"/>
                        <a:t>List of objects can be distracting</a:t>
                      </a:r>
                    </a:p>
                  </a:txBody>
                  <a:tcPr/>
                </a:tc>
                <a:extLst>
                  <a:ext uri="{0D108BD9-81ED-4DB2-BD59-A6C34878D82A}">
                    <a16:rowId xmlns:a16="http://schemas.microsoft.com/office/drawing/2014/main" val="1886712455"/>
                  </a:ext>
                </a:extLst>
              </a:tr>
              <a:tr h="370840">
                <a:tc>
                  <a:txBody>
                    <a:bodyPr/>
                    <a:lstStyle/>
                    <a:p>
                      <a:r>
                        <a:rPr lang="en-US" dirty="0"/>
                        <a:t>Rewarding</a:t>
                      </a:r>
                    </a:p>
                  </a:txBody>
                  <a:tcPr/>
                </a:tc>
                <a:tc>
                  <a:txBody>
                    <a:bodyPr/>
                    <a:lstStyle/>
                    <a:p>
                      <a:r>
                        <a:rPr lang="en-US" dirty="0"/>
                        <a:t>2.5</a:t>
                      </a:r>
                    </a:p>
                  </a:txBody>
                  <a:tcPr/>
                </a:tc>
                <a:tc>
                  <a:txBody>
                    <a:bodyPr/>
                    <a:lstStyle/>
                    <a:p>
                      <a:r>
                        <a:rPr lang="en-US" dirty="0"/>
                        <a:t>We have seen that interlocutors did not agree with sorting</a:t>
                      </a:r>
                    </a:p>
                  </a:txBody>
                  <a:tcPr/>
                </a:tc>
                <a:extLst>
                  <a:ext uri="{0D108BD9-81ED-4DB2-BD59-A6C34878D82A}">
                    <a16:rowId xmlns:a16="http://schemas.microsoft.com/office/drawing/2014/main" val="2839297559"/>
                  </a:ext>
                </a:extLst>
              </a:tr>
              <a:tr h="370840">
                <a:tc>
                  <a:txBody>
                    <a:bodyPr/>
                    <a:lstStyle/>
                    <a:p>
                      <a:r>
                        <a:rPr lang="en-US" dirty="0"/>
                        <a:t>Easy</a:t>
                      </a:r>
                    </a:p>
                  </a:txBody>
                  <a:tcPr/>
                </a:tc>
                <a:tc>
                  <a:txBody>
                    <a:bodyPr/>
                    <a:lstStyle/>
                    <a:p>
                      <a:r>
                        <a:rPr lang="en-US" dirty="0"/>
                        <a:t>3.0</a:t>
                      </a:r>
                    </a:p>
                  </a:txBody>
                  <a:tcPr/>
                </a:tc>
                <a:tc>
                  <a:txBody>
                    <a:bodyPr/>
                    <a:lstStyle/>
                    <a:p>
                      <a:r>
                        <a:rPr lang="en-US" dirty="0"/>
                        <a:t>The goal is not clear</a:t>
                      </a:r>
                    </a:p>
                  </a:txBody>
                  <a:tcPr/>
                </a:tc>
                <a:extLst>
                  <a:ext uri="{0D108BD9-81ED-4DB2-BD59-A6C34878D82A}">
                    <a16:rowId xmlns:a16="http://schemas.microsoft.com/office/drawing/2014/main" val="4072638924"/>
                  </a:ext>
                </a:extLst>
              </a:tr>
              <a:tr h="370840">
                <a:tc>
                  <a:txBody>
                    <a:bodyPr/>
                    <a:lstStyle/>
                    <a:p>
                      <a:pPr marL="0" marR="0" lvl="0" indent="0" algn="l" defTabSz="1007486" rtl="0" eaLnBrk="1" fontAlgn="auto" latinLnBrk="0" hangingPunct="1">
                        <a:lnSpc>
                          <a:spcPct val="100000"/>
                        </a:lnSpc>
                        <a:spcBef>
                          <a:spcPts val="0"/>
                        </a:spcBef>
                        <a:spcAft>
                          <a:spcPts val="0"/>
                        </a:spcAft>
                        <a:buClrTx/>
                        <a:buSzTx/>
                        <a:buFontTx/>
                        <a:buNone/>
                        <a:tabLst/>
                        <a:defRPr/>
                      </a:pPr>
                      <a:r>
                        <a:rPr lang="en-US" dirty="0"/>
                        <a:t>Length stability </a:t>
                      </a:r>
                    </a:p>
                  </a:txBody>
                  <a:tcPr/>
                </a:tc>
                <a:tc>
                  <a:txBody>
                    <a:bodyPr/>
                    <a:lstStyle/>
                    <a:p>
                      <a:r>
                        <a:rPr lang="en-US" dirty="0"/>
                        <a:t>1.0</a:t>
                      </a:r>
                    </a:p>
                  </a:txBody>
                  <a:tcPr/>
                </a:tc>
                <a:tc>
                  <a:txBody>
                    <a:bodyPr/>
                    <a:lstStyle/>
                    <a:p>
                      <a:r>
                        <a:rPr lang="en-US" dirty="0"/>
                        <a:t>Our test shows from 2 minutes to 25 minutes </a:t>
                      </a:r>
                    </a:p>
                  </a:txBody>
                  <a:tcPr/>
                </a:tc>
                <a:extLst>
                  <a:ext uri="{0D108BD9-81ED-4DB2-BD59-A6C34878D82A}">
                    <a16:rowId xmlns:a16="http://schemas.microsoft.com/office/drawing/2014/main" val="572832275"/>
                  </a:ext>
                </a:extLst>
              </a:tr>
            </a:tbl>
          </a:graphicData>
        </a:graphic>
      </p:graphicFrame>
    </p:spTree>
    <p:extLst>
      <p:ext uri="{BB962C8B-B14F-4D97-AF65-F5344CB8AC3E}">
        <p14:creationId xmlns:p14="http://schemas.microsoft.com/office/powerpoint/2010/main" val="3206198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F19F4-AE98-E115-8D65-4BD0FE0580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4FD759-327D-8F29-9E84-8FD236665373}"/>
              </a:ext>
            </a:extLst>
          </p:cNvPr>
          <p:cNvSpPr>
            <a:spLocks noGrp="1"/>
          </p:cNvSpPr>
          <p:nvPr>
            <p:ph type="title"/>
          </p:nvPr>
        </p:nvSpPr>
        <p:spPr>
          <a:xfrm>
            <a:off x="2684264" y="401638"/>
            <a:ext cx="9825236" cy="1460500"/>
          </a:xfrm>
        </p:spPr>
        <p:txBody>
          <a:bodyPr/>
          <a:lstStyle/>
          <a:p>
            <a:r>
              <a:rPr lang="en-US" dirty="0"/>
              <a:t>P.1301 - Celebrity name guessing task</a:t>
            </a:r>
          </a:p>
        </p:txBody>
      </p:sp>
      <p:sp>
        <p:nvSpPr>
          <p:cNvPr id="3" name="Content Placeholder 2">
            <a:extLst>
              <a:ext uri="{FF2B5EF4-FFF2-40B4-BE49-F238E27FC236}">
                <a16:creationId xmlns:a16="http://schemas.microsoft.com/office/drawing/2014/main" id="{C32B5441-B770-7252-7C98-46C915B6F131}"/>
              </a:ext>
            </a:extLst>
          </p:cNvPr>
          <p:cNvSpPr>
            <a:spLocks noGrp="1"/>
          </p:cNvSpPr>
          <p:nvPr>
            <p:ph idx="1"/>
          </p:nvPr>
        </p:nvSpPr>
        <p:spPr>
          <a:xfrm>
            <a:off x="1316112" y="2011363"/>
            <a:ext cx="11193388" cy="4794250"/>
          </a:xfrm>
        </p:spPr>
        <p:txBody>
          <a:bodyPr/>
          <a:lstStyle/>
          <a:p>
            <a:r>
              <a:rPr lang="en-US" dirty="0"/>
              <a:t>Task: In each round, each player is a celebrity and each player needs to find out which celebrity he or she is. </a:t>
            </a:r>
          </a:p>
          <a:p>
            <a:endParaRPr lang="en-US" dirty="0"/>
          </a:p>
          <a:p>
            <a:endParaRPr lang="en-US" dirty="0"/>
          </a:p>
          <a:p>
            <a:endParaRPr lang="en-US" dirty="0"/>
          </a:p>
          <a:p>
            <a:endParaRPr lang="en-US" dirty="0"/>
          </a:p>
          <a:p>
            <a:endParaRPr lang="en-US" dirty="0"/>
          </a:p>
          <a:p>
            <a:endParaRPr lang="en-US" dirty="0"/>
          </a:p>
          <a:p>
            <a:r>
              <a:rPr lang="en-US" dirty="0"/>
              <a:t>Problems: Probably high variance between participants and celebrity selection</a:t>
            </a:r>
          </a:p>
          <a:p>
            <a:endParaRPr lang="en-US" dirty="0"/>
          </a:p>
          <a:p>
            <a:endParaRPr lang="en-US" dirty="0"/>
          </a:p>
        </p:txBody>
      </p:sp>
      <p:graphicFrame>
        <p:nvGraphicFramePr>
          <p:cNvPr id="4" name="Table 3">
            <a:extLst>
              <a:ext uri="{FF2B5EF4-FFF2-40B4-BE49-F238E27FC236}">
                <a16:creationId xmlns:a16="http://schemas.microsoft.com/office/drawing/2014/main" id="{9E9DDF80-EA94-C569-0F66-7D76F22B2EC4}"/>
              </a:ext>
            </a:extLst>
          </p:cNvPr>
          <p:cNvGraphicFramePr>
            <a:graphicFrameLocks noGrp="1"/>
          </p:cNvGraphicFramePr>
          <p:nvPr>
            <p:extLst>
              <p:ext uri="{D42A27DB-BD31-4B8C-83A1-F6EECF244321}">
                <p14:modId xmlns:p14="http://schemas.microsoft.com/office/powerpoint/2010/main" val="3429924420"/>
              </p:ext>
            </p:extLst>
          </p:nvPr>
        </p:nvGraphicFramePr>
        <p:xfrm>
          <a:off x="1800237" y="2986162"/>
          <a:ext cx="10225137" cy="3149096"/>
        </p:xfrm>
        <a:graphic>
          <a:graphicData uri="http://schemas.openxmlformats.org/drawingml/2006/table">
            <a:tbl>
              <a:tblPr firstRow="1" bandRow="1">
                <a:tableStyleId>{5C22544A-7EE6-4342-B048-85BDC9FD1C3A}</a:tableStyleId>
              </a:tblPr>
              <a:tblGrid>
                <a:gridCol w="1988374">
                  <a:extLst>
                    <a:ext uri="{9D8B030D-6E8A-4147-A177-3AD203B41FA5}">
                      <a16:colId xmlns:a16="http://schemas.microsoft.com/office/drawing/2014/main" val="349882702"/>
                    </a:ext>
                  </a:extLst>
                </a:gridCol>
                <a:gridCol w="1315450">
                  <a:extLst>
                    <a:ext uri="{9D8B030D-6E8A-4147-A177-3AD203B41FA5}">
                      <a16:colId xmlns:a16="http://schemas.microsoft.com/office/drawing/2014/main" val="300557638"/>
                    </a:ext>
                  </a:extLst>
                </a:gridCol>
                <a:gridCol w="6921313">
                  <a:extLst>
                    <a:ext uri="{9D8B030D-6E8A-4147-A177-3AD203B41FA5}">
                      <a16:colId xmlns:a16="http://schemas.microsoft.com/office/drawing/2014/main" val="4267088353"/>
                    </a:ext>
                  </a:extLst>
                </a:gridCol>
              </a:tblGrid>
              <a:tr h="370840">
                <a:tc>
                  <a:txBody>
                    <a:bodyPr/>
                    <a:lstStyle/>
                    <a:p>
                      <a:r>
                        <a:rPr lang="en-US" dirty="0"/>
                        <a:t>Property</a:t>
                      </a:r>
                    </a:p>
                  </a:txBody>
                  <a:tcPr/>
                </a:tc>
                <a:tc>
                  <a:txBody>
                    <a:bodyPr/>
                    <a:lstStyle/>
                    <a:p>
                      <a:r>
                        <a:rPr lang="en-US" dirty="0"/>
                        <a:t>Our MOS</a:t>
                      </a:r>
                    </a:p>
                  </a:txBody>
                  <a:tcPr/>
                </a:tc>
                <a:tc>
                  <a:txBody>
                    <a:bodyPr/>
                    <a:lstStyle/>
                    <a:p>
                      <a:r>
                        <a:rPr lang="en-US" dirty="0"/>
                        <a:t>Description</a:t>
                      </a:r>
                    </a:p>
                  </a:txBody>
                  <a:tcPr/>
                </a:tc>
                <a:extLst>
                  <a:ext uri="{0D108BD9-81ED-4DB2-BD59-A6C34878D82A}">
                    <a16:rowId xmlns:a16="http://schemas.microsoft.com/office/drawing/2014/main" val="1965683928"/>
                  </a:ext>
                </a:extLst>
              </a:tr>
              <a:tr h="370840">
                <a:tc>
                  <a:txBody>
                    <a:bodyPr/>
                    <a:lstStyle/>
                    <a:p>
                      <a:r>
                        <a:rPr lang="en-US" dirty="0"/>
                        <a:t>Naturalness</a:t>
                      </a:r>
                    </a:p>
                  </a:txBody>
                  <a:tcPr/>
                </a:tc>
                <a:tc>
                  <a:txBody>
                    <a:bodyPr/>
                    <a:lstStyle/>
                    <a:p>
                      <a:r>
                        <a:rPr lang="en-US" dirty="0"/>
                        <a:t>5.0</a:t>
                      </a:r>
                    </a:p>
                  </a:txBody>
                  <a:tcPr/>
                </a:tc>
                <a:tc>
                  <a:txBody>
                    <a:bodyPr/>
                    <a:lstStyle/>
                    <a:p>
                      <a:r>
                        <a:rPr lang="en-US" dirty="0"/>
                        <a:t>It is a real game</a:t>
                      </a:r>
                    </a:p>
                  </a:txBody>
                  <a:tcPr/>
                </a:tc>
                <a:extLst>
                  <a:ext uri="{0D108BD9-81ED-4DB2-BD59-A6C34878D82A}">
                    <a16:rowId xmlns:a16="http://schemas.microsoft.com/office/drawing/2014/main" val="1001485908"/>
                  </a:ext>
                </a:extLst>
              </a:tr>
              <a:tr h="370840">
                <a:tc>
                  <a:txBody>
                    <a:bodyPr/>
                    <a:lstStyle/>
                    <a:p>
                      <a:r>
                        <a:rPr lang="en-US" dirty="0"/>
                        <a:t>Balance</a:t>
                      </a:r>
                    </a:p>
                  </a:txBody>
                  <a:tcPr/>
                </a:tc>
                <a:tc>
                  <a:txBody>
                    <a:bodyPr/>
                    <a:lstStyle/>
                    <a:p>
                      <a:r>
                        <a:rPr lang="en-US" dirty="0"/>
                        <a:t>5.0</a:t>
                      </a:r>
                    </a:p>
                  </a:txBody>
                  <a:tcPr/>
                </a:tc>
                <a:tc>
                  <a:txBody>
                    <a:bodyPr/>
                    <a:lstStyle/>
                    <a:p>
                      <a:r>
                        <a:rPr lang="en-US" dirty="0"/>
                        <a:t>By design</a:t>
                      </a:r>
                    </a:p>
                  </a:txBody>
                  <a:tcPr/>
                </a:tc>
                <a:extLst>
                  <a:ext uri="{0D108BD9-81ED-4DB2-BD59-A6C34878D82A}">
                    <a16:rowId xmlns:a16="http://schemas.microsoft.com/office/drawing/2014/main" val="2688902766"/>
                  </a:ext>
                </a:extLst>
              </a:tr>
              <a:tr h="370840">
                <a:tc>
                  <a:txBody>
                    <a:bodyPr/>
                    <a:lstStyle/>
                    <a:p>
                      <a:r>
                        <a:rPr lang="en-US" dirty="0"/>
                        <a:t>Regeneration</a:t>
                      </a:r>
                    </a:p>
                  </a:txBody>
                  <a:tcPr/>
                </a:tc>
                <a:tc>
                  <a:txBody>
                    <a:bodyPr/>
                    <a:lstStyle/>
                    <a:p>
                      <a:r>
                        <a:rPr lang="en-US" dirty="0"/>
                        <a:t>3.0</a:t>
                      </a:r>
                    </a:p>
                  </a:txBody>
                  <a:tcPr/>
                </a:tc>
                <a:tc>
                  <a:txBody>
                    <a:bodyPr/>
                    <a:lstStyle/>
                    <a:p>
                      <a:r>
                        <a:rPr lang="en-US" dirty="0"/>
                        <a:t>We need new celebrities + information</a:t>
                      </a:r>
                    </a:p>
                  </a:txBody>
                  <a:tcPr/>
                </a:tc>
                <a:extLst>
                  <a:ext uri="{0D108BD9-81ED-4DB2-BD59-A6C34878D82A}">
                    <a16:rowId xmlns:a16="http://schemas.microsoft.com/office/drawing/2014/main" val="1145595557"/>
                  </a:ext>
                </a:extLst>
              </a:tr>
              <a:tr h="370840">
                <a:tc>
                  <a:txBody>
                    <a:bodyPr/>
                    <a:lstStyle/>
                    <a:p>
                      <a:r>
                        <a:rPr lang="en-US" dirty="0"/>
                        <a:t>Attention</a:t>
                      </a:r>
                    </a:p>
                  </a:txBody>
                  <a:tcPr/>
                </a:tc>
                <a:tc>
                  <a:txBody>
                    <a:bodyPr/>
                    <a:lstStyle/>
                    <a:p>
                      <a:r>
                        <a:rPr lang="en-US" dirty="0"/>
                        <a:t>3.5</a:t>
                      </a:r>
                    </a:p>
                  </a:txBody>
                  <a:tcPr/>
                </a:tc>
                <a:tc>
                  <a:txBody>
                    <a:bodyPr/>
                    <a:lstStyle/>
                    <a:p>
                      <a:r>
                        <a:rPr lang="en-US" dirty="0"/>
                        <a:t>“Celebrity” has to find an information on paper or other source</a:t>
                      </a:r>
                    </a:p>
                  </a:txBody>
                  <a:tcPr/>
                </a:tc>
                <a:extLst>
                  <a:ext uri="{0D108BD9-81ED-4DB2-BD59-A6C34878D82A}">
                    <a16:rowId xmlns:a16="http://schemas.microsoft.com/office/drawing/2014/main" val="1886712455"/>
                  </a:ext>
                </a:extLst>
              </a:tr>
              <a:tr h="370840">
                <a:tc>
                  <a:txBody>
                    <a:bodyPr/>
                    <a:lstStyle/>
                    <a:p>
                      <a:r>
                        <a:rPr lang="en-US" dirty="0"/>
                        <a:t>Rewarding</a:t>
                      </a:r>
                    </a:p>
                  </a:txBody>
                  <a:tcPr/>
                </a:tc>
                <a:tc>
                  <a:txBody>
                    <a:bodyPr/>
                    <a:lstStyle/>
                    <a:p>
                      <a:r>
                        <a:rPr lang="en-US" dirty="0"/>
                        <a:t>3.0</a:t>
                      </a:r>
                    </a:p>
                  </a:txBody>
                  <a:tcPr/>
                </a:tc>
                <a:tc>
                  <a:txBody>
                    <a:bodyPr/>
                    <a:lstStyle/>
                    <a:p>
                      <a:r>
                        <a:rPr lang="en-US" dirty="0"/>
                        <a:t>Interlocutor interest in celebrity is important </a:t>
                      </a:r>
                    </a:p>
                  </a:txBody>
                  <a:tcPr/>
                </a:tc>
                <a:extLst>
                  <a:ext uri="{0D108BD9-81ED-4DB2-BD59-A6C34878D82A}">
                    <a16:rowId xmlns:a16="http://schemas.microsoft.com/office/drawing/2014/main" val="2839297559"/>
                  </a:ext>
                </a:extLst>
              </a:tr>
              <a:tr h="370840">
                <a:tc>
                  <a:txBody>
                    <a:bodyPr/>
                    <a:lstStyle/>
                    <a:p>
                      <a:r>
                        <a:rPr lang="en-US" dirty="0"/>
                        <a:t>Easy</a:t>
                      </a:r>
                    </a:p>
                  </a:txBody>
                  <a:tcPr/>
                </a:tc>
                <a:tc>
                  <a:txBody>
                    <a:bodyPr/>
                    <a:lstStyle/>
                    <a:p>
                      <a:r>
                        <a:rPr lang="en-US" dirty="0"/>
                        <a:t>3.0</a:t>
                      </a:r>
                    </a:p>
                  </a:txBody>
                  <a:tcPr/>
                </a:tc>
                <a:tc>
                  <a:txBody>
                    <a:bodyPr/>
                    <a:lstStyle/>
                    <a:p>
                      <a:r>
                        <a:rPr lang="en-US" dirty="0"/>
                        <a:t>Strongly depends on person</a:t>
                      </a:r>
                    </a:p>
                  </a:txBody>
                  <a:tcPr/>
                </a:tc>
                <a:extLst>
                  <a:ext uri="{0D108BD9-81ED-4DB2-BD59-A6C34878D82A}">
                    <a16:rowId xmlns:a16="http://schemas.microsoft.com/office/drawing/2014/main" val="4072638924"/>
                  </a:ext>
                </a:extLst>
              </a:tr>
              <a:tr h="370840">
                <a:tc>
                  <a:txBody>
                    <a:bodyPr/>
                    <a:lstStyle/>
                    <a:p>
                      <a:pPr marL="0" marR="0" lvl="0" indent="0" algn="l" defTabSz="1007486" rtl="0" eaLnBrk="1" fontAlgn="auto" latinLnBrk="0" hangingPunct="1">
                        <a:lnSpc>
                          <a:spcPct val="100000"/>
                        </a:lnSpc>
                        <a:spcBef>
                          <a:spcPts val="0"/>
                        </a:spcBef>
                        <a:spcAft>
                          <a:spcPts val="0"/>
                        </a:spcAft>
                        <a:buClrTx/>
                        <a:buSzTx/>
                        <a:buFontTx/>
                        <a:buNone/>
                        <a:tabLst/>
                        <a:defRPr/>
                      </a:pPr>
                      <a:r>
                        <a:rPr lang="en-US" dirty="0"/>
                        <a:t>Length stability </a:t>
                      </a:r>
                    </a:p>
                  </a:txBody>
                  <a:tcPr/>
                </a:tc>
                <a:tc>
                  <a:txBody>
                    <a:bodyPr/>
                    <a:lstStyle/>
                    <a:p>
                      <a:r>
                        <a:rPr lang="en-US" dirty="0"/>
                        <a:t>3.0</a:t>
                      </a:r>
                    </a:p>
                  </a:txBody>
                  <a:tcPr/>
                </a:tc>
                <a:tc>
                  <a:txBody>
                    <a:bodyPr/>
                    <a:lstStyle/>
                    <a:p>
                      <a:r>
                        <a:rPr lang="en-US" dirty="0"/>
                        <a:t>No data available </a:t>
                      </a:r>
                      <a:r>
                        <a:rPr lang="en-US" dirty="0">
                          <a:sym typeface="Wingdings" pitchFamily="2" charset="2"/>
                        </a:rPr>
                        <a:t> I have no idea what if we cannot guess</a:t>
                      </a:r>
                      <a:endParaRPr lang="en-US" dirty="0"/>
                    </a:p>
                  </a:txBody>
                  <a:tcPr/>
                </a:tc>
                <a:extLst>
                  <a:ext uri="{0D108BD9-81ED-4DB2-BD59-A6C34878D82A}">
                    <a16:rowId xmlns:a16="http://schemas.microsoft.com/office/drawing/2014/main" val="572832275"/>
                  </a:ext>
                </a:extLst>
              </a:tr>
            </a:tbl>
          </a:graphicData>
        </a:graphic>
      </p:graphicFrame>
    </p:spTree>
    <p:extLst>
      <p:ext uri="{BB962C8B-B14F-4D97-AF65-F5344CB8AC3E}">
        <p14:creationId xmlns:p14="http://schemas.microsoft.com/office/powerpoint/2010/main" val="1430704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27D94-6821-5F01-858E-7997E21DF0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CCD11-8144-0A99-24CE-901EBB85B349}"/>
              </a:ext>
            </a:extLst>
          </p:cNvPr>
          <p:cNvSpPr>
            <a:spLocks noGrp="1"/>
          </p:cNvSpPr>
          <p:nvPr>
            <p:ph type="title"/>
          </p:nvPr>
        </p:nvSpPr>
        <p:spPr>
          <a:xfrm>
            <a:off x="2684264" y="401638"/>
            <a:ext cx="9825236" cy="1460500"/>
          </a:xfrm>
        </p:spPr>
        <p:txBody>
          <a:bodyPr/>
          <a:lstStyle/>
          <a:p>
            <a:r>
              <a:rPr lang="en-US" dirty="0"/>
              <a:t>P.1305 </a:t>
            </a:r>
          </a:p>
        </p:txBody>
      </p:sp>
      <p:sp>
        <p:nvSpPr>
          <p:cNvPr id="3" name="Content Placeholder 2">
            <a:extLst>
              <a:ext uri="{FF2B5EF4-FFF2-40B4-BE49-F238E27FC236}">
                <a16:creationId xmlns:a16="http://schemas.microsoft.com/office/drawing/2014/main" id="{4838C727-4842-5165-8864-2D7A5AAB8CA7}"/>
              </a:ext>
            </a:extLst>
          </p:cNvPr>
          <p:cNvSpPr>
            <a:spLocks noGrp="1"/>
          </p:cNvSpPr>
          <p:nvPr>
            <p:ph idx="1"/>
          </p:nvPr>
        </p:nvSpPr>
        <p:spPr>
          <a:xfrm>
            <a:off x="1316112" y="2011363"/>
            <a:ext cx="11193388" cy="4794250"/>
          </a:xfrm>
        </p:spPr>
        <p:txBody>
          <a:bodyPr/>
          <a:lstStyle/>
          <a:p>
            <a:r>
              <a:rPr lang="en-US" dirty="0"/>
              <a:t>Describes conversation</a:t>
            </a:r>
          </a:p>
          <a:p>
            <a:r>
              <a:rPr lang="en-US" dirty="0"/>
              <a:t>General description about how to make a task</a:t>
            </a:r>
          </a:p>
          <a:p>
            <a:r>
              <a:rPr lang="en-US" dirty="0"/>
              <a:t>Provided tasks are examples </a:t>
            </a:r>
          </a:p>
        </p:txBody>
      </p:sp>
    </p:spTree>
    <p:extLst>
      <p:ext uri="{BB962C8B-B14F-4D97-AF65-F5344CB8AC3E}">
        <p14:creationId xmlns:p14="http://schemas.microsoft.com/office/powerpoint/2010/main" val="2570013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023B7-8293-D912-E083-5BFBA617C1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F99908-69F7-99D1-D8A6-7D2E0CEC84DA}"/>
              </a:ext>
            </a:extLst>
          </p:cNvPr>
          <p:cNvSpPr>
            <a:spLocks noGrp="1"/>
          </p:cNvSpPr>
          <p:nvPr>
            <p:ph type="title"/>
          </p:nvPr>
        </p:nvSpPr>
        <p:spPr>
          <a:xfrm>
            <a:off x="2684264" y="401638"/>
            <a:ext cx="9825236" cy="1460500"/>
          </a:xfrm>
        </p:spPr>
        <p:txBody>
          <a:bodyPr/>
          <a:lstStyle/>
          <a:p>
            <a:r>
              <a:rPr lang="en-US" dirty="0"/>
              <a:t>P.1305 - 'Holiday' task</a:t>
            </a:r>
          </a:p>
        </p:txBody>
      </p:sp>
      <p:sp>
        <p:nvSpPr>
          <p:cNvPr id="3" name="Content Placeholder 2">
            <a:extLst>
              <a:ext uri="{FF2B5EF4-FFF2-40B4-BE49-F238E27FC236}">
                <a16:creationId xmlns:a16="http://schemas.microsoft.com/office/drawing/2014/main" id="{415124E7-46BD-2A26-D1E1-728FB6493396}"/>
              </a:ext>
            </a:extLst>
          </p:cNvPr>
          <p:cNvSpPr>
            <a:spLocks noGrp="1"/>
          </p:cNvSpPr>
          <p:nvPr>
            <p:ph idx="1"/>
          </p:nvPr>
        </p:nvSpPr>
        <p:spPr>
          <a:xfrm>
            <a:off x="1316112" y="2011363"/>
            <a:ext cx="11193388" cy="4794250"/>
          </a:xfrm>
        </p:spPr>
        <p:txBody>
          <a:bodyPr/>
          <a:lstStyle/>
          <a:p>
            <a:r>
              <a:rPr lang="en-US" dirty="0"/>
              <a:t>Task: a. Create a list of features that their ideal holiday would include (5 minutes). b. List them in order of importance (5 minutes).</a:t>
            </a:r>
          </a:p>
          <a:p>
            <a:endParaRPr lang="en-US" dirty="0"/>
          </a:p>
          <a:p>
            <a:endParaRPr lang="en-US" dirty="0"/>
          </a:p>
          <a:p>
            <a:endParaRPr lang="en-US" dirty="0"/>
          </a:p>
          <a:p>
            <a:endParaRPr lang="en-US" dirty="0"/>
          </a:p>
          <a:p>
            <a:endParaRPr lang="en-US" dirty="0"/>
          </a:p>
          <a:p>
            <a:endParaRPr lang="en-US" dirty="0"/>
          </a:p>
          <a:p>
            <a:r>
              <a:rPr lang="en-US" dirty="0"/>
              <a:t>Problems: Regeneration is real issue here</a:t>
            </a:r>
          </a:p>
          <a:p>
            <a:endParaRPr lang="en-US" dirty="0"/>
          </a:p>
          <a:p>
            <a:endParaRPr lang="en-US" dirty="0"/>
          </a:p>
        </p:txBody>
      </p:sp>
      <p:graphicFrame>
        <p:nvGraphicFramePr>
          <p:cNvPr id="4" name="Table 3">
            <a:extLst>
              <a:ext uri="{FF2B5EF4-FFF2-40B4-BE49-F238E27FC236}">
                <a16:creationId xmlns:a16="http://schemas.microsoft.com/office/drawing/2014/main" id="{84966BC8-09AA-D99C-E673-380976719DDA}"/>
              </a:ext>
            </a:extLst>
          </p:cNvPr>
          <p:cNvGraphicFramePr>
            <a:graphicFrameLocks noGrp="1"/>
          </p:cNvGraphicFramePr>
          <p:nvPr>
            <p:extLst>
              <p:ext uri="{D42A27DB-BD31-4B8C-83A1-F6EECF244321}">
                <p14:modId xmlns:p14="http://schemas.microsoft.com/office/powerpoint/2010/main" val="1006690339"/>
              </p:ext>
            </p:extLst>
          </p:nvPr>
        </p:nvGraphicFramePr>
        <p:xfrm>
          <a:off x="1800237" y="2986162"/>
          <a:ext cx="10225137" cy="3149096"/>
        </p:xfrm>
        <a:graphic>
          <a:graphicData uri="http://schemas.openxmlformats.org/drawingml/2006/table">
            <a:tbl>
              <a:tblPr firstRow="1" bandRow="1">
                <a:tableStyleId>{5C22544A-7EE6-4342-B048-85BDC9FD1C3A}</a:tableStyleId>
              </a:tblPr>
              <a:tblGrid>
                <a:gridCol w="1988374">
                  <a:extLst>
                    <a:ext uri="{9D8B030D-6E8A-4147-A177-3AD203B41FA5}">
                      <a16:colId xmlns:a16="http://schemas.microsoft.com/office/drawing/2014/main" val="349882702"/>
                    </a:ext>
                  </a:extLst>
                </a:gridCol>
                <a:gridCol w="1315450">
                  <a:extLst>
                    <a:ext uri="{9D8B030D-6E8A-4147-A177-3AD203B41FA5}">
                      <a16:colId xmlns:a16="http://schemas.microsoft.com/office/drawing/2014/main" val="300557638"/>
                    </a:ext>
                  </a:extLst>
                </a:gridCol>
                <a:gridCol w="6921313">
                  <a:extLst>
                    <a:ext uri="{9D8B030D-6E8A-4147-A177-3AD203B41FA5}">
                      <a16:colId xmlns:a16="http://schemas.microsoft.com/office/drawing/2014/main" val="4267088353"/>
                    </a:ext>
                  </a:extLst>
                </a:gridCol>
              </a:tblGrid>
              <a:tr h="370840">
                <a:tc>
                  <a:txBody>
                    <a:bodyPr/>
                    <a:lstStyle/>
                    <a:p>
                      <a:r>
                        <a:rPr lang="en-US" dirty="0"/>
                        <a:t>Property</a:t>
                      </a:r>
                    </a:p>
                  </a:txBody>
                  <a:tcPr/>
                </a:tc>
                <a:tc>
                  <a:txBody>
                    <a:bodyPr/>
                    <a:lstStyle/>
                    <a:p>
                      <a:r>
                        <a:rPr lang="en-US" dirty="0"/>
                        <a:t>Our MOS</a:t>
                      </a:r>
                    </a:p>
                  </a:txBody>
                  <a:tcPr/>
                </a:tc>
                <a:tc>
                  <a:txBody>
                    <a:bodyPr/>
                    <a:lstStyle/>
                    <a:p>
                      <a:r>
                        <a:rPr lang="en-US" dirty="0"/>
                        <a:t>Description</a:t>
                      </a:r>
                    </a:p>
                  </a:txBody>
                  <a:tcPr/>
                </a:tc>
                <a:extLst>
                  <a:ext uri="{0D108BD9-81ED-4DB2-BD59-A6C34878D82A}">
                    <a16:rowId xmlns:a16="http://schemas.microsoft.com/office/drawing/2014/main" val="1965683928"/>
                  </a:ext>
                </a:extLst>
              </a:tr>
              <a:tr h="370840">
                <a:tc>
                  <a:txBody>
                    <a:bodyPr/>
                    <a:lstStyle/>
                    <a:p>
                      <a:r>
                        <a:rPr lang="en-US" dirty="0"/>
                        <a:t>Naturalness</a:t>
                      </a:r>
                    </a:p>
                  </a:txBody>
                  <a:tcPr/>
                </a:tc>
                <a:tc>
                  <a:txBody>
                    <a:bodyPr/>
                    <a:lstStyle/>
                    <a:p>
                      <a:r>
                        <a:rPr lang="en-US" dirty="0"/>
                        <a:t>5.0</a:t>
                      </a:r>
                    </a:p>
                  </a:txBody>
                  <a:tcPr/>
                </a:tc>
                <a:tc>
                  <a:txBody>
                    <a:bodyPr/>
                    <a:lstStyle/>
                    <a:p>
                      <a:r>
                        <a:rPr lang="en-US" dirty="0"/>
                        <a:t>It could be a topic to discuss </a:t>
                      </a:r>
                    </a:p>
                  </a:txBody>
                  <a:tcPr/>
                </a:tc>
                <a:extLst>
                  <a:ext uri="{0D108BD9-81ED-4DB2-BD59-A6C34878D82A}">
                    <a16:rowId xmlns:a16="http://schemas.microsoft.com/office/drawing/2014/main" val="1001485908"/>
                  </a:ext>
                </a:extLst>
              </a:tr>
              <a:tr h="370840">
                <a:tc>
                  <a:txBody>
                    <a:bodyPr/>
                    <a:lstStyle/>
                    <a:p>
                      <a:r>
                        <a:rPr lang="en-US" dirty="0"/>
                        <a:t>Balance</a:t>
                      </a:r>
                    </a:p>
                  </a:txBody>
                  <a:tcPr/>
                </a:tc>
                <a:tc>
                  <a:txBody>
                    <a:bodyPr/>
                    <a:lstStyle/>
                    <a:p>
                      <a:r>
                        <a:rPr lang="en-US" dirty="0"/>
                        <a:t>4.5</a:t>
                      </a:r>
                    </a:p>
                  </a:txBody>
                  <a:tcPr/>
                </a:tc>
                <a:tc>
                  <a:txBody>
                    <a:bodyPr/>
                    <a:lstStyle/>
                    <a:p>
                      <a:r>
                        <a:rPr lang="en-US" dirty="0"/>
                        <a:t>We need some control, but it should be ok</a:t>
                      </a:r>
                    </a:p>
                  </a:txBody>
                  <a:tcPr/>
                </a:tc>
                <a:extLst>
                  <a:ext uri="{0D108BD9-81ED-4DB2-BD59-A6C34878D82A}">
                    <a16:rowId xmlns:a16="http://schemas.microsoft.com/office/drawing/2014/main" val="2688902766"/>
                  </a:ext>
                </a:extLst>
              </a:tr>
              <a:tr h="370840">
                <a:tc>
                  <a:txBody>
                    <a:bodyPr/>
                    <a:lstStyle/>
                    <a:p>
                      <a:r>
                        <a:rPr lang="en-US" dirty="0"/>
                        <a:t>Regeneration</a:t>
                      </a:r>
                    </a:p>
                  </a:txBody>
                  <a:tcPr/>
                </a:tc>
                <a:tc>
                  <a:txBody>
                    <a:bodyPr/>
                    <a:lstStyle/>
                    <a:p>
                      <a:r>
                        <a:rPr lang="en-US" dirty="0"/>
                        <a:t>1.0</a:t>
                      </a:r>
                    </a:p>
                  </a:txBody>
                  <a:tcPr/>
                </a:tc>
                <a:tc>
                  <a:txBody>
                    <a:bodyPr/>
                    <a:lstStyle/>
                    <a:p>
                      <a:r>
                        <a:rPr lang="en-US" dirty="0"/>
                        <a:t>After discussion we cannot plan new vacations </a:t>
                      </a:r>
                    </a:p>
                  </a:txBody>
                  <a:tcPr/>
                </a:tc>
                <a:extLst>
                  <a:ext uri="{0D108BD9-81ED-4DB2-BD59-A6C34878D82A}">
                    <a16:rowId xmlns:a16="http://schemas.microsoft.com/office/drawing/2014/main" val="1145595557"/>
                  </a:ext>
                </a:extLst>
              </a:tr>
              <a:tr h="370840">
                <a:tc>
                  <a:txBody>
                    <a:bodyPr/>
                    <a:lstStyle/>
                    <a:p>
                      <a:r>
                        <a:rPr lang="en-US" dirty="0"/>
                        <a:t>Attention</a:t>
                      </a:r>
                    </a:p>
                  </a:txBody>
                  <a:tcPr/>
                </a:tc>
                <a:tc>
                  <a:txBody>
                    <a:bodyPr/>
                    <a:lstStyle/>
                    <a:p>
                      <a:r>
                        <a:rPr lang="en-US" dirty="0"/>
                        <a:t>5.0</a:t>
                      </a:r>
                    </a:p>
                  </a:txBody>
                  <a:tcPr/>
                </a:tc>
                <a:tc>
                  <a:txBody>
                    <a:bodyPr/>
                    <a:lstStyle/>
                    <a:p>
                      <a:r>
                        <a:rPr lang="en-US" dirty="0"/>
                        <a:t>No distractions </a:t>
                      </a:r>
                    </a:p>
                  </a:txBody>
                  <a:tcPr/>
                </a:tc>
                <a:extLst>
                  <a:ext uri="{0D108BD9-81ED-4DB2-BD59-A6C34878D82A}">
                    <a16:rowId xmlns:a16="http://schemas.microsoft.com/office/drawing/2014/main" val="1886712455"/>
                  </a:ext>
                </a:extLst>
              </a:tr>
              <a:tr h="370840">
                <a:tc>
                  <a:txBody>
                    <a:bodyPr/>
                    <a:lstStyle/>
                    <a:p>
                      <a:r>
                        <a:rPr lang="en-US" dirty="0"/>
                        <a:t>Rewarding</a:t>
                      </a:r>
                    </a:p>
                  </a:txBody>
                  <a:tcPr/>
                </a:tc>
                <a:tc>
                  <a:txBody>
                    <a:bodyPr/>
                    <a:lstStyle/>
                    <a:p>
                      <a:r>
                        <a:rPr lang="en-US" dirty="0"/>
                        <a:t>5.0</a:t>
                      </a:r>
                    </a:p>
                  </a:txBody>
                  <a:tcPr/>
                </a:tc>
                <a:tc>
                  <a:txBody>
                    <a:bodyPr/>
                    <a:lstStyle/>
                    <a:p>
                      <a:r>
                        <a:rPr lang="en-US" dirty="0"/>
                        <a:t>It should be pleasant to plan vacation </a:t>
                      </a:r>
                    </a:p>
                  </a:txBody>
                  <a:tcPr/>
                </a:tc>
                <a:extLst>
                  <a:ext uri="{0D108BD9-81ED-4DB2-BD59-A6C34878D82A}">
                    <a16:rowId xmlns:a16="http://schemas.microsoft.com/office/drawing/2014/main" val="2839297559"/>
                  </a:ext>
                </a:extLst>
              </a:tr>
              <a:tr h="370840">
                <a:tc>
                  <a:txBody>
                    <a:bodyPr/>
                    <a:lstStyle/>
                    <a:p>
                      <a:r>
                        <a:rPr lang="en-US" dirty="0"/>
                        <a:t>Easy</a:t>
                      </a:r>
                    </a:p>
                  </a:txBody>
                  <a:tcPr/>
                </a:tc>
                <a:tc>
                  <a:txBody>
                    <a:bodyPr/>
                    <a:lstStyle/>
                    <a:p>
                      <a:r>
                        <a:rPr lang="en-US" dirty="0"/>
                        <a:t>4.5</a:t>
                      </a:r>
                    </a:p>
                  </a:txBody>
                  <a:tcPr/>
                </a:tc>
                <a:tc>
                  <a:txBody>
                    <a:bodyPr/>
                    <a:lstStyle/>
                    <a:p>
                      <a:r>
                        <a:rPr lang="en-US" dirty="0"/>
                        <a:t>Probably easy </a:t>
                      </a:r>
                    </a:p>
                  </a:txBody>
                  <a:tcPr/>
                </a:tc>
                <a:extLst>
                  <a:ext uri="{0D108BD9-81ED-4DB2-BD59-A6C34878D82A}">
                    <a16:rowId xmlns:a16="http://schemas.microsoft.com/office/drawing/2014/main" val="4072638924"/>
                  </a:ext>
                </a:extLst>
              </a:tr>
              <a:tr h="370840">
                <a:tc>
                  <a:txBody>
                    <a:bodyPr/>
                    <a:lstStyle/>
                    <a:p>
                      <a:pPr marL="0" marR="0" lvl="0" indent="0" algn="l" defTabSz="1007486" rtl="0" eaLnBrk="1" fontAlgn="auto" latinLnBrk="0" hangingPunct="1">
                        <a:lnSpc>
                          <a:spcPct val="100000"/>
                        </a:lnSpc>
                        <a:spcBef>
                          <a:spcPts val="0"/>
                        </a:spcBef>
                        <a:spcAft>
                          <a:spcPts val="0"/>
                        </a:spcAft>
                        <a:buClrTx/>
                        <a:buSzTx/>
                        <a:buFontTx/>
                        <a:buNone/>
                        <a:tabLst/>
                        <a:defRPr/>
                      </a:pPr>
                      <a:r>
                        <a:rPr lang="en-US" dirty="0"/>
                        <a:t>Length stability </a:t>
                      </a:r>
                    </a:p>
                  </a:txBody>
                  <a:tcPr/>
                </a:tc>
                <a:tc>
                  <a:txBody>
                    <a:bodyPr/>
                    <a:lstStyle/>
                    <a:p>
                      <a:r>
                        <a:rPr lang="en-US" dirty="0"/>
                        <a:t>4.0</a:t>
                      </a:r>
                    </a:p>
                  </a:txBody>
                  <a:tcPr/>
                </a:tc>
                <a:tc>
                  <a:txBody>
                    <a:bodyPr/>
                    <a:lstStyle/>
                    <a:p>
                      <a:r>
                        <a:rPr lang="en-US" dirty="0"/>
                        <a:t>We have to control time</a:t>
                      </a:r>
                    </a:p>
                  </a:txBody>
                  <a:tcPr/>
                </a:tc>
                <a:extLst>
                  <a:ext uri="{0D108BD9-81ED-4DB2-BD59-A6C34878D82A}">
                    <a16:rowId xmlns:a16="http://schemas.microsoft.com/office/drawing/2014/main" val="572832275"/>
                  </a:ext>
                </a:extLst>
              </a:tr>
            </a:tbl>
          </a:graphicData>
        </a:graphic>
      </p:graphicFrame>
    </p:spTree>
    <p:extLst>
      <p:ext uri="{BB962C8B-B14F-4D97-AF65-F5344CB8AC3E}">
        <p14:creationId xmlns:p14="http://schemas.microsoft.com/office/powerpoint/2010/main" val="921356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90FB9-DE23-7BCE-4BBB-141300510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7BD08-2A3E-2432-177E-9AC5582F088F}"/>
              </a:ext>
            </a:extLst>
          </p:cNvPr>
          <p:cNvSpPr>
            <a:spLocks noGrp="1"/>
          </p:cNvSpPr>
          <p:nvPr>
            <p:ph type="title"/>
          </p:nvPr>
        </p:nvSpPr>
        <p:spPr>
          <a:xfrm>
            <a:off x="2684264" y="401638"/>
            <a:ext cx="9825236" cy="1460500"/>
          </a:xfrm>
        </p:spPr>
        <p:txBody>
          <a:bodyPr/>
          <a:lstStyle/>
          <a:p>
            <a:r>
              <a:rPr lang="en-US" dirty="0"/>
              <a:t>P.1305 - Role-playing games</a:t>
            </a:r>
          </a:p>
        </p:txBody>
      </p:sp>
      <p:sp>
        <p:nvSpPr>
          <p:cNvPr id="3" name="Content Placeholder 2">
            <a:extLst>
              <a:ext uri="{FF2B5EF4-FFF2-40B4-BE49-F238E27FC236}">
                <a16:creationId xmlns:a16="http://schemas.microsoft.com/office/drawing/2014/main" id="{8D4840F5-1732-46B5-2497-EACE1E3E9B59}"/>
              </a:ext>
            </a:extLst>
          </p:cNvPr>
          <p:cNvSpPr>
            <a:spLocks noGrp="1"/>
          </p:cNvSpPr>
          <p:nvPr>
            <p:ph idx="1"/>
          </p:nvPr>
        </p:nvSpPr>
        <p:spPr>
          <a:xfrm>
            <a:off x="1316112" y="2011363"/>
            <a:ext cx="11193388" cy="4794250"/>
          </a:xfrm>
        </p:spPr>
        <p:txBody>
          <a:bodyPr/>
          <a:lstStyle/>
          <a:p>
            <a:r>
              <a:rPr lang="en-US" dirty="0"/>
              <a:t>Task: In this the test subjects take part in a role in a fictitious scenario.</a:t>
            </a:r>
          </a:p>
          <a:p>
            <a:endParaRPr lang="en-US" dirty="0"/>
          </a:p>
          <a:p>
            <a:endParaRPr lang="en-US" dirty="0"/>
          </a:p>
          <a:p>
            <a:endParaRPr lang="en-US" dirty="0"/>
          </a:p>
          <a:p>
            <a:endParaRPr lang="en-US" dirty="0"/>
          </a:p>
          <a:p>
            <a:endParaRPr lang="en-US" dirty="0"/>
          </a:p>
          <a:p>
            <a:endParaRPr lang="en-US" dirty="0"/>
          </a:p>
          <a:p>
            <a:r>
              <a:rPr lang="en-US" dirty="0"/>
              <a:t>Problems: We probably need to select people playing those games. We need to have one game master for all groups</a:t>
            </a:r>
          </a:p>
          <a:p>
            <a:endParaRPr lang="en-US" dirty="0"/>
          </a:p>
          <a:p>
            <a:endParaRPr lang="en-US" dirty="0"/>
          </a:p>
        </p:txBody>
      </p:sp>
      <p:graphicFrame>
        <p:nvGraphicFramePr>
          <p:cNvPr id="4" name="Table 3">
            <a:extLst>
              <a:ext uri="{FF2B5EF4-FFF2-40B4-BE49-F238E27FC236}">
                <a16:creationId xmlns:a16="http://schemas.microsoft.com/office/drawing/2014/main" id="{57BB2C81-FD9D-64FA-92A9-3A0FD98EAB88}"/>
              </a:ext>
            </a:extLst>
          </p:cNvPr>
          <p:cNvGraphicFramePr>
            <a:graphicFrameLocks noGrp="1"/>
          </p:cNvGraphicFramePr>
          <p:nvPr>
            <p:extLst>
              <p:ext uri="{D42A27DB-BD31-4B8C-83A1-F6EECF244321}">
                <p14:modId xmlns:p14="http://schemas.microsoft.com/office/powerpoint/2010/main" val="3463689822"/>
              </p:ext>
            </p:extLst>
          </p:nvPr>
        </p:nvGraphicFramePr>
        <p:xfrm>
          <a:off x="1800237" y="2986162"/>
          <a:ext cx="10225137" cy="3149096"/>
        </p:xfrm>
        <a:graphic>
          <a:graphicData uri="http://schemas.openxmlformats.org/drawingml/2006/table">
            <a:tbl>
              <a:tblPr firstRow="1" bandRow="1">
                <a:tableStyleId>{5C22544A-7EE6-4342-B048-85BDC9FD1C3A}</a:tableStyleId>
              </a:tblPr>
              <a:tblGrid>
                <a:gridCol w="1988374">
                  <a:extLst>
                    <a:ext uri="{9D8B030D-6E8A-4147-A177-3AD203B41FA5}">
                      <a16:colId xmlns:a16="http://schemas.microsoft.com/office/drawing/2014/main" val="349882702"/>
                    </a:ext>
                  </a:extLst>
                </a:gridCol>
                <a:gridCol w="1315450">
                  <a:extLst>
                    <a:ext uri="{9D8B030D-6E8A-4147-A177-3AD203B41FA5}">
                      <a16:colId xmlns:a16="http://schemas.microsoft.com/office/drawing/2014/main" val="300557638"/>
                    </a:ext>
                  </a:extLst>
                </a:gridCol>
                <a:gridCol w="6921313">
                  <a:extLst>
                    <a:ext uri="{9D8B030D-6E8A-4147-A177-3AD203B41FA5}">
                      <a16:colId xmlns:a16="http://schemas.microsoft.com/office/drawing/2014/main" val="4267088353"/>
                    </a:ext>
                  </a:extLst>
                </a:gridCol>
              </a:tblGrid>
              <a:tr h="370840">
                <a:tc>
                  <a:txBody>
                    <a:bodyPr/>
                    <a:lstStyle/>
                    <a:p>
                      <a:r>
                        <a:rPr lang="en-US" dirty="0"/>
                        <a:t>Property</a:t>
                      </a:r>
                    </a:p>
                  </a:txBody>
                  <a:tcPr/>
                </a:tc>
                <a:tc>
                  <a:txBody>
                    <a:bodyPr/>
                    <a:lstStyle/>
                    <a:p>
                      <a:r>
                        <a:rPr lang="en-US" dirty="0"/>
                        <a:t>Our MOS</a:t>
                      </a:r>
                    </a:p>
                  </a:txBody>
                  <a:tcPr/>
                </a:tc>
                <a:tc>
                  <a:txBody>
                    <a:bodyPr/>
                    <a:lstStyle/>
                    <a:p>
                      <a:r>
                        <a:rPr lang="en-US" dirty="0"/>
                        <a:t>Description</a:t>
                      </a:r>
                    </a:p>
                  </a:txBody>
                  <a:tcPr/>
                </a:tc>
                <a:extLst>
                  <a:ext uri="{0D108BD9-81ED-4DB2-BD59-A6C34878D82A}">
                    <a16:rowId xmlns:a16="http://schemas.microsoft.com/office/drawing/2014/main" val="1965683928"/>
                  </a:ext>
                </a:extLst>
              </a:tr>
              <a:tr h="370840">
                <a:tc>
                  <a:txBody>
                    <a:bodyPr/>
                    <a:lstStyle/>
                    <a:p>
                      <a:r>
                        <a:rPr lang="en-US" dirty="0"/>
                        <a:t>Naturalness</a:t>
                      </a:r>
                    </a:p>
                  </a:txBody>
                  <a:tcPr/>
                </a:tc>
                <a:tc>
                  <a:txBody>
                    <a:bodyPr/>
                    <a:lstStyle/>
                    <a:p>
                      <a:r>
                        <a:rPr lang="en-US" dirty="0"/>
                        <a:t>5.0</a:t>
                      </a:r>
                    </a:p>
                  </a:txBody>
                  <a:tcPr/>
                </a:tc>
                <a:tc>
                  <a:txBody>
                    <a:bodyPr/>
                    <a:lstStyle/>
                    <a:p>
                      <a:r>
                        <a:rPr lang="en-US" dirty="0"/>
                        <a:t>Real game</a:t>
                      </a:r>
                    </a:p>
                  </a:txBody>
                  <a:tcPr/>
                </a:tc>
                <a:extLst>
                  <a:ext uri="{0D108BD9-81ED-4DB2-BD59-A6C34878D82A}">
                    <a16:rowId xmlns:a16="http://schemas.microsoft.com/office/drawing/2014/main" val="1001485908"/>
                  </a:ext>
                </a:extLst>
              </a:tr>
              <a:tr h="370840">
                <a:tc>
                  <a:txBody>
                    <a:bodyPr/>
                    <a:lstStyle/>
                    <a:p>
                      <a:r>
                        <a:rPr lang="en-US" dirty="0"/>
                        <a:t>Balance</a:t>
                      </a:r>
                    </a:p>
                  </a:txBody>
                  <a:tcPr/>
                </a:tc>
                <a:tc>
                  <a:txBody>
                    <a:bodyPr/>
                    <a:lstStyle/>
                    <a:p>
                      <a:r>
                        <a:rPr lang="en-US" dirty="0"/>
                        <a:t>3.5</a:t>
                      </a:r>
                    </a:p>
                  </a:txBody>
                  <a:tcPr/>
                </a:tc>
                <a:tc>
                  <a:txBody>
                    <a:bodyPr/>
                    <a:lstStyle/>
                    <a:p>
                      <a:r>
                        <a:rPr lang="en-US" dirty="0"/>
                        <a:t>But I am not sure </a:t>
                      </a:r>
                    </a:p>
                  </a:txBody>
                  <a:tcPr/>
                </a:tc>
                <a:extLst>
                  <a:ext uri="{0D108BD9-81ED-4DB2-BD59-A6C34878D82A}">
                    <a16:rowId xmlns:a16="http://schemas.microsoft.com/office/drawing/2014/main" val="2688902766"/>
                  </a:ext>
                </a:extLst>
              </a:tr>
              <a:tr h="370840">
                <a:tc>
                  <a:txBody>
                    <a:bodyPr/>
                    <a:lstStyle/>
                    <a:p>
                      <a:r>
                        <a:rPr lang="en-US" dirty="0"/>
                        <a:t>Regeneration</a:t>
                      </a:r>
                    </a:p>
                  </a:txBody>
                  <a:tcPr/>
                </a:tc>
                <a:tc>
                  <a:txBody>
                    <a:bodyPr/>
                    <a:lstStyle/>
                    <a:p>
                      <a:r>
                        <a:rPr lang="en-US" dirty="0"/>
                        <a:t>4.5</a:t>
                      </a:r>
                    </a:p>
                  </a:txBody>
                  <a:tcPr/>
                </a:tc>
                <a:tc>
                  <a:txBody>
                    <a:bodyPr/>
                    <a:lstStyle/>
                    <a:p>
                      <a:r>
                        <a:rPr lang="en-US" dirty="0"/>
                        <a:t>We need expert(s) to be the game master</a:t>
                      </a:r>
                    </a:p>
                  </a:txBody>
                  <a:tcPr/>
                </a:tc>
                <a:extLst>
                  <a:ext uri="{0D108BD9-81ED-4DB2-BD59-A6C34878D82A}">
                    <a16:rowId xmlns:a16="http://schemas.microsoft.com/office/drawing/2014/main" val="1145595557"/>
                  </a:ext>
                </a:extLst>
              </a:tr>
              <a:tr h="370840">
                <a:tc>
                  <a:txBody>
                    <a:bodyPr/>
                    <a:lstStyle/>
                    <a:p>
                      <a:r>
                        <a:rPr lang="en-US" dirty="0"/>
                        <a:t>Attention</a:t>
                      </a:r>
                    </a:p>
                  </a:txBody>
                  <a:tcPr/>
                </a:tc>
                <a:tc>
                  <a:txBody>
                    <a:bodyPr/>
                    <a:lstStyle/>
                    <a:p>
                      <a:r>
                        <a:rPr lang="en-US" dirty="0"/>
                        <a:t>5.0</a:t>
                      </a:r>
                    </a:p>
                  </a:txBody>
                  <a:tcPr/>
                </a:tc>
                <a:tc>
                  <a:txBody>
                    <a:bodyPr/>
                    <a:lstStyle/>
                    <a:p>
                      <a:r>
                        <a:rPr lang="en-US" dirty="0"/>
                        <a:t>No distractions </a:t>
                      </a:r>
                    </a:p>
                  </a:txBody>
                  <a:tcPr/>
                </a:tc>
                <a:extLst>
                  <a:ext uri="{0D108BD9-81ED-4DB2-BD59-A6C34878D82A}">
                    <a16:rowId xmlns:a16="http://schemas.microsoft.com/office/drawing/2014/main" val="1886712455"/>
                  </a:ext>
                </a:extLst>
              </a:tr>
              <a:tr h="370840">
                <a:tc>
                  <a:txBody>
                    <a:bodyPr/>
                    <a:lstStyle/>
                    <a:p>
                      <a:r>
                        <a:rPr lang="en-US" dirty="0"/>
                        <a:t>Rewarding</a:t>
                      </a:r>
                    </a:p>
                  </a:txBody>
                  <a:tcPr/>
                </a:tc>
                <a:tc>
                  <a:txBody>
                    <a:bodyPr/>
                    <a:lstStyle/>
                    <a:p>
                      <a:r>
                        <a:rPr lang="en-US" dirty="0"/>
                        <a:t>5.0</a:t>
                      </a:r>
                    </a:p>
                  </a:txBody>
                  <a:tcPr/>
                </a:tc>
                <a:tc>
                  <a:txBody>
                    <a:bodyPr/>
                    <a:lstStyle/>
                    <a:p>
                      <a:r>
                        <a:rPr lang="en-US" dirty="0"/>
                        <a:t>It should be pleasant for players </a:t>
                      </a:r>
                    </a:p>
                  </a:txBody>
                  <a:tcPr/>
                </a:tc>
                <a:extLst>
                  <a:ext uri="{0D108BD9-81ED-4DB2-BD59-A6C34878D82A}">
                    <a16:rowId xmlns:a16="http://schemas.microsoft.com/office/drawing/2014/main" val="2839297559"/>
                  </a:ext>
                </a:extLst>
              </a:tr>
              <a:tr h="370840">
                <a:tc>
                  <a:txBody>
                    <a:bodyPr/>
                    <a:lstStyle/>
                    <a:p>
                      <a:r>
                        <a:rPr lang="en-US" dirty="0"/>
                        <a:t>Easy</a:t>
                      </a:r>
                    </a:p>
                  </a:txBody>
                  <a:tcPr/>
                </a:tc>
                <a:tc>
                  <a:txBody>
                    <a:bodyPr/>
                    <a:lstStyle/>
                    <a:p>
                      <a:r>
                        <a:rPr lang="en-US" dirty="0"/>
                        <a:t>4.5</a:t>
                      </a:r>
                    </a:p>
                  </a:txBody>
                  <a:tcPr/>
                </a:tc>
                <a:tc>
                  <a:txBody>
                    <a:bodyPr/>
                    <a:lstStyle/>
                    <a:p>
                      <a:r>
                        <a:rPr lang="en-US" dirty="0"/>
                        <a:t>Only for professional gamers</a:t>
                      </a:r>
                    </a:p>
                  </a:txBody>
                  <a:tcPr/>
                </a:tc>
                <a:extLst>
                  <a:ext uri="{0D108BD9-81ED-4DB2-BD59-A6C34878D82A}">
                    <a16:rowId xmlns:a16="http://schemas.microsoft.com/office/drawing/2014/main" val="4072638924"/>
                  </a:ext>
                </a:extLst>
              </a:tr>
              <a:tr h="370840">
                <a:tc>
                  <a:txBody>
                    <a:bodyPr/>
                    <a:lstStyle/>
                    <a:p>
                      <a:pPr marL="0" marR="0" lvl="0" indent="0" algn="l" defTabSz="1007486" rtl="0" eaLnBrk="1" fontAlgn="auto" latinLnBrk="0" hangingPunct="1">
                        <a:lnSpc>
                          <a:spcPct val="100000"/>
                        </a:lnSpc>
                        <a:spcBef>
                          <a:spcPts val="0"/>
                        </a:spcBef>
                        <a:spcAft>
                          <a:spcPts val="0"/>
                        </a:spcAft>
                        <a:buClrTx/>
                        <a:buSzTx/>
                        <a:buFontTx/>
                        <a:buNone/>
                        <a:tabLst/>
                        <a:defRPr/>
                      </a:pPr>
                      <a:r>
                        <a:rPr lang="en-US" dirty="0"/>
                        <a:t>Length stability </a:t>
                      </a:r>
                    </a:p>
                  </a:txBody>
                  <a:tcPr/>
                </a:tc>
                <a:tc>
                  <a:txBody>
                    <a:bodyPr/>
                    <a:lstStyle/>
                    <a:p>
                      <a:r>
                        <a:rPr lang="en-US" dirty="0"/>
                        <a:t>4.0</a:t>
                      </a:r>
                    </a:p>
                  </a:txBody>
                  <a:tcPr/>
                </a:tc>
                <a:tc>
                  <a:txBody>
                    <a:bodyPr/>
                    <a:lstStyle/>
                    <a:p>
                      <a:r>
                        <a:rPr lang="en-US" dirty="0"/>
                        <a:t>Assuming we pausing the game every X minutes </a:t>
                      </a:r>
                    </a:p>
                  </a:txBody>
                  <a:tcPr/>
                </a:tc>
                <a:extLst>
                  <a:ext uri="{0D108BD9-81ED-4DB2-BD59-A6C34878D82A}">
                    <a16:rowId xmlns:a16="http://schemas.microsoft.com/office/drawing/2014/main" val="572832275"/>
                  </a:ext>
                </a:extLst>
              </a:tr>
            </a:tbl>
          </a:graphicData>
        </a:graphic>
      </p:graphicFrame>
    </p:spTree>
    <p:extLst>
      <p:ext uri="{BB962C8B-B14F-4D97-AF65-F5344CB8AC3E}">
        <p14:creationId xmlns:p14="http://schemas.microsoft.com/office/powerpoint/2010/main" val="3410420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16BD1-B8CC-2819-4EC0-774A7D993B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19D351-666B-7A4C-9F7D-4576836918B4}"/>
              </a:ext>
            </a:extLst>
          </p:cNvPr>
          <p:cNvSpPr>
            <a:spLocks noGrp="1"/>
          </p:cNvSpPr>
          <p:nvPr>
            <p:ph type="title"/>
          </p:nvPr>
        </p:nvSpPr>
        <p:spPr>
          <a:xfrm>
            <a:off x="2684264" y="401638"/>
            <a:ext cx="9825236" cy="1460500"/>
          </a:xfrm>
        </p:spPr>
        <p:txBody>
          <a:bodyPr/>
          <a:lstStyle/>
          <a:p>
            <a:r>
              <a:rPr lang="en-US" dirty="0"/>
              <a:t>P.1305 - Navigation tasks</a:t>
            </a:r>
          </a:p>
        </p:txBody>
      </p:sp>
      <p:sp>
        <p:nvSpPr>
          <p:cNvPr id="3" name="Content Placeholder 2">
            <a:extLst>
              <a:ext uri="{FF2B5EF4-FFF2-40B4-BE49-F238E27FC236}">
                <a16:creationId xmlns:a16="http://schemas.microsoft.com/office/drawing/2014/main" id="{2518B86B-A638-0312-4059-EDDB3C72DDF6}"/>
              </a:ext>
            </a:extLst>
          </p:cNvPr>
          <p:cNvSpPr>
            <a:spLocks noGrp="1"/>
          </p:cNvSpPr>
          <p:nvPr>
            <p:ph idx="1"/>
          </p:nvPr>
        </p:nvSpPr>
        <p:spPr>
          <a:xfrm>
            <a:off x="1316112" y="2011363"/>
            <a:ext cx="11193388" cy="4794250"/>
          </a:xfrm>
        </p:spPr>
        <p:txBody>
          <a:bodyPr/>
          <a:lstStyle/>
          <a:p>
            <a:r>
              <a:rPr lang="en-US" dirty="0"/>
              <a:t>Task: Each subject has a partially complete map of the same area, and take turns to explain to the other participants a route.</a:t>
            </a:r>
          </a:p>
          <a:p>
            <a:endParaRPr lang="en-US" dirty="0"/>
          </a:p>
          <a:p>
            <a:endParaRPr lang="en-US" dirty="0"/>
          </a:p>
          <a:p>
            <a:endParaRPr lang="en-US" dirty="0"/>
          </a:p>
          <a:p>
            <a:endParaRPr lang="en-US" dirty="0"/>
          </a:p>
          <a:p>
            <a:endParaRPr lang="en-US" dirty="0"/>
          </a:p>
          <a:p>
            <a:endParaRPr lang="en-US" dirty="0"/>
          </a:p>
          <a:p>
            <a:r>
              <a:rPr lang="en-US" dirty="0"/>
              <a:t>Problems: Maps are not used much now so it can be a difficult task.</a:t>
            </a:r>
          </a:p>
          <a:p>
            <a:endParaRPr lang="en-US" dirty="0"/>
          </a:p>
          <a:p>
            <a:endParaRPr lang="en-US" dirty="0"/>
          </a:p>
        </p:txBody>
      </p:sp>
      <p:graphicFrame>
        <p:nvGraphicFramePr>
          <p:cNvPr id="4" name="Table 3">
            <a:extLst>
              <a:ext uri="{FF2B5EF4-FFF2-40B4-BE49-F238E27FC236}">
                <a16:creationId xmlns:a16="http://schemas.microsoft.com/office/drawing/2014/main" id="{ABB98FAA-DBD8-5BE1-16B7-8E02E0324585}"/>
              </a:ext>
            </a:extLst>
          </p:cNvPr>
          <p:cNvGraphicFramePr>
            <a:graphicFrameLocks noGrp="1"/>
          </p:cNvGraphicFramePr>
          <p:nvPr>
            <p:extLst>
              <p:ext uri="{D42A27DB-BD31-4B8C-83A1-F6EECF244321}">
                <p14:modId xmlns:p14="http://schemas.microsoft.com/office/powerpoint/2010/main" val="1330343210"/>
              </p:ext>
            </p:extLst>
          </p:nvPr>
        </p:nvGraphicFramePr>
        <p:xfrm>
          <a:off x="1800237" y="2986162"/>
          <a:ext cx="10225137" cy="3149096"/>
        </p:xfrm>
        <a:graphic>
          <a:graphicData uri="http://schemas.openxmlformats.org/drawingml/2006/table">
            <a:tbl>
              <a:tblPr firstRow="1" bandRow="1">
                <a:tableStyleId>{5C22544A-7EE6-4342-B048-85BDC9FD1C3A}</a:tableStyleId>
              </a:tblPr>
              <a:tblGrid>
                <a:gridCol w="1988374">
                  <a:extLst>
                    <a:ext uri="{9D8B030D-6E8A-4147-A177-3AD203B41FA5}">
                      <a16:colId xmlns:a16="http://schemas.microsoft.com/office/drawing/2014/main" val="349882702"/>
                    </a:ext>
                  </a:extLst>
                </a:gridCol>
                <a:gridCol w="1315450">
                  <a:extLst>
                    <a:ext uri="{9D8B030D-6E8A-4147-A177-3AD203B41FA5}">
                      <a16:colId xmlns:a16="http://schemas.microsoft.com/office/drawing/2014/main" val="300557638"/>
                    </a:ext>
                  </a:extLst>
                </a:gridCol>
                <a:gridCol w="6921313">
                  <a:extLst>
                    <a:ext uri="{9D8B030D-6E8A-4147-A177-3AD203B41FA5}">
                      <a16:colId xmlns:a16="http://schemas.microsoft.com/office/drawing/2014/main" val="4267088353"/>
                    </a:ext>
                  </a:extLst>
                </a:gridCol>
              </a:tblGrid>
              <a:tr h="370840">
                <a:tc>
                  <a:txBody>
                    <a:bodyPr/>
                    <a:lstStyle/>
                    <a:p>
                      <a:r>
                        <a:rPr lang="en-US" dirty="0"/>
                        <a:t>Property</a:t>
                      </a:r>
                    </a:p>
                  </a:txBody>
                  <a:tcPr/>
                </a:tc>
                <a:tc>
                  <a:txBody>
                    <a:bodyPr/>
                    <a:lstStyle/>
                    <a:p>
                      <a:r>
                        <a:rPr lang="en-US" dirty="0"/>
                        <a:t>Our MOS</a:t>
                      </a:r>
                    </a:p>
                  </a:txBody>
                  <a:tcPr/>
                </a:tc>
                <a:tc>
                  <a:txBody>
                    <a:bodyPr/>
                    <a:lstStyle/>
                    <a:p>
                      <a:r>
                        <a:rPr lang="en-US" dirty="0"/>
                        <a:t>Description</a:t>
                      </a:r>
                    </a:p>
                  </a:txBody>
                  <a:tcPr/>
                </a:tc>
                <a:extLst>
                  <a:ext uri="{0D108BD9-81ED-4DB2-BD59-A6C34878D82A}">
                    <a16:rowId xmlns:a16="http://schemas.microsoft.com/office/drawing/2014/main" val="1965683928"/>
                  </a:ext>
                </a:extLst>
              </a:tr>
              <a:tr h="370840">
                <a:tc>
                  <a:txBody>
                    <a:bodyPr/>
                    <a:lstStyle/>
                    <a:p>
                      <a:r>
                        <a:rPr lang="en-US" dirty="0"/>
                        <a:t>Naturalness</a:t>
                      </a:r>
                    </a:p>
                  </a:txBody>
                  <a:tcPr/>
                </a:tc>
                <a:tc>
                  <a:txBody>
                    <a:bodyPr/>
                    <a:lstStyle/>
                    <a:p>
                      <a:r>
                        <a:rPr lang="en-US" dirty="0"/>
                        <a:t>4.5</a:t>
                      </a:r>
                    </a:p>
                  </a:txBody>
                  <a:tcPr/>
                </a:tc>
                <a:tc>
                  <a:txBody>
                    <a:bodyPr/>
                    <a:lstStyle/>
                    <a:p>
                      <a:r>
                        <a:rPr lang="en-US" dirty="0"/>
                        <a:t>We could fix some information </a:t>
                      </a:r>
                    </a:p>
                  </a:txBody>
                  <a:tcPr/>
                </a:tc>
                <a:extLst>
                  <a:ext uri="{0D108BD9-81ED-4DB2-BD59-A6C34878D82A}">
                    <a16:rowId xmlns:a16="http://schemas.microsoft.com/office/drawing/2014/main" val="1001485908"/>
                  </a:ext>
                </a:extLst>
              </a:tr>
              <a:tr h="370840">
                <a:tc>
                  <a:txBody>
                    <a:bodyPr/>
                    <a:lstStyle/>
                    <a:p>
                      <a:r>
                        <a:rPr lang="en-US" dirty="0"/>
                        <a:t>Balance</a:t>
                      </a:r>
                    </a:p>
                  </a:txBody>
                  <a:tcPr/>
                </a:tc>
                <a:tc>
                  <a:txBody>
                    <a:bodyPr/>
                    <a:lstStyle/>
                    <a:p>
                      <a:r>
                        <a:rPr lang="en-US" dirty="0"/>
                        <a:t>5.0</a:t>
                      </a:r>
                    </a:p>
                  </a:txBody>
                  <a:tcPr/>
                </a:tc>
                <a:tc>
                  <a:txBody>
                    <a:bodyPr/>
                    <a:lstStyle/>
                    <a:p>
                      <a:r>
                        <a:rPr lang="en-US" dirty="0"/>
                        <a:t>Ok</a:t>
                      </a:r>
                    </a:p>
                  </a:txBody>
                  <a:tcPr/>
                </a:tc>
                <a:extLst>
                  <a:ext uri="{0D108BD9-81ED-4DB2-BD59-A6C34878D82A}">
                    <a16:rowId xmlns:a16="http://schemas.microsoft.com/office/drawing/2014/main" val="2688902766"/>
                  </a:ext>
                </a:extLst>
              </a:tr>
              <a:tr h="370840">
                <a:tc>
                  <a:txBody>
                    <a:bodyPr/>
                    <a:lstStyle/>
                    <a:p>
                      <a:r>
                        <a:rPr lang="en-US" dirty="0"/>
                        <a:t>Regeneration</a:t>
                      </a:r>
                    </a:p>
                  </a:txBody>
                  <a:tcPr/>
                </a:tc>
                <a:tc>
                  <a:txBody>
                    <a:bodyPr/>
                    <a:lstStyle/>
                    <a:p>
                      <a:r>
                        <a:rPr lang="en-US" dirty="0"/>
                        <a:t>3.0</a:t>
                      </a:r>
                    </a:p>
                  </a:txBody>
                  <a:tcPr/>
                </a:tc>
                <a:tc>
                  <a:txBody>
                    <a:bodyPr/>
                    <a:lstStyle/>
                    <a:p>
                      <a:r>
                        <a:rPr lang="en-US" dirty="0"/>
                        <a:t>Challenging but possible </a:t>
                      </a:r>
                    </a:p>
                  </a:txBody>
                  <a:tcPr/>
                </a:tc>
                <a:extLst>
                  <a:ext uri="{0D108BD9-81ED-4DB2-BD59-A6C34878D82A}">
                    <a16:rowId xmlns:a16="http://schemas.microsoft.com/office/drawing/2014/main" val="1145595557"/>
                  </a:ext>
                </a:extLst>
              </a:tr>
              <a:tr h="370840">
                <a:tc>
                  <a:txBody>
                    <a:bodyPr/>
                    <a:lstStyle/>
                    <a:p>
                      <a:r>
                        <a:rPr lang="en-US" dirty="0"/>
                        <a:t>Attention</a:t>
                      </a:r>
                    </a:p>
                  </a:txBody>
                  <a:tcPr/>
                </a:tc>
                <a:tc>
                  <a:txBody>
                    <a:bodyPr/>
                    <a:lstStyle/>
                    <a:p>
                      <a:r>
                        <a:rPr lang="en-US" dirty="0"/>
                        <a:t>3.0</a:t>
                      </a:r>
                    </a:p>
                  </a:txBody>
                  <a:tcPr/>
                </a:tc>
                <a:tc>
                  <a:txBody>
                    <a:bodyPr/>
                    <a:lstStyle/>
                    <a:p>
                      <a:r>
                        <a:rPr lang="en-US" dirty="0"/>
                        <a:t>Each person has to follow the map</a:t>
                      </a:r>
                    </a:p>
                  </a:txBody>
                  <a:tcPr/>
                </a:tc>
                <a:extLst>
                  <a:ext uri="{0D108BD9-81ED-4DB2-BD59-A6C34878D82A}">
                    <a16:rowId xmlns:a16="http://schemas.microsoft.com/office/drawing/2014/main" val="1886712455"/>
                  </a:ext>
                </a:extLst>
              </a:tr>
              <a:tr h="370840">
                <a:tc>
                  <a:txBody>
                    <a:bodyPr/>
                    <a:lstStyle/>
                    <a:p>
                      <a:r>
                        <a:rPr lang="en-US" dirty="0"/>
                        <a:t>Rewarding</a:t>
                      </a:r>
                    </a:p>
                  </a:txBody>
                  <a:tcPr/>
                </a:tc>
                <a:tc>
                  <a:txBody>
                    <a:bodyPr/>
                    <a:lstStyle/>
                    <a:p>
                      <a:r>
                        <a:rPr lang="en-US" dirty="0"/>
                        <a:t>5.0</a:t>
                      </a:r>
                    </a:p>
                  </a:txBody>
                  <a:tcPr/>
                </a:tc>
                <a:tc>
                  <a:txBody>
                    <a:bodyPr/>
                    <a:lstStyle/>
                    <a:p>
                      <a:r>
                        <a:rPr lang="en-US" dirty="0"/>
                        <a:t>ok</a:t>
                      </a:r>
                    </a:p>
                  </a:txBody>
                  <a:tcPr/>
                </a:tc>
                <a:extLst>
                  <a:ext uri="{0D108BD9-81ED-4DB2-BD59-A6C34878D82A}">
                    <a16:rowId xmlns:a16="http://schemas.microsoft.com/office/drawing/2014/main" val="2839297559"/>
                  </a:ext>
                </a:extLst>
              </a:tr>
              <a:tr h="370840">
                <a:tc>
                  <a:txBody>
                    <a:bodyPr/>
                    <a:lstStyle/>
                    <a:p>
                      <a:r>
                        <a:rPr lang="en-US" dirty="0"/>
                        <a:t>Easy</a:t>
                      </a:r>
                    </a:p>
                  </a:txBody>
                  <a:tcPr/>
                </a:tc>
                <a:tc>
                  <a:txBody>
                    <a:bodyPr/>
                    <a:lstStyle/>
                    <a:p>
                      <a:r>
                        <a:rPr lang="en-US" dirty="0"/>
                        <a:t>4.0</a:t>
                      </a:r>
                    </a:p>
                  </a:txBody>
                  <a:tcPr/>
                </a:tc>
                <a:tc>
                  <a:txBody>
                    <a:bodyPr/>
                    <a:lstStyle/>
                    <a:p>
                      <a:r>
                        <a:rPr lang="en-US" dirty="0"/>
                        <a:t>Can depends on interlocutor’s familiarities with maps </a:t>
                      </a:r>
                    </a:p>
                  </a:txBody>
                  <a:tcPr/>
                </a:tc>
                <a:extLst>
                  <a:ext uri="{0D108BD9-81ED-4DB2-BD59-A6C34878D82A}">
                    <a16:rowId xmlns:a16="http://schemas.microsoft.com/office/drawing/2014/main" val="4072638924"/>
                  </a:ext>
                </a:extLst>
              </a:tr>
              <a:tr h="370840">
                <a:tc>
                  <a:txBody>
                    <a:bodyPr/>
                    <a:lstStyle/>
                    <a:p>
                      <a:pPr marL="0" marR="0" lvl="0" indent="0" algn="l" defTabSz="1007486" rtl="0" eaLnBrk="1" fontAlgn="auto" latinLnBrk="0" hangingPunct="1">
                        <a:lnSpc>
                          <a:spcPct val="100000"/>
                        </a:lnSpc>
                        <a:spcBef>
                          <a:spcPts val="0"/>
                        </a:spcBef>
                        <a:spcAft>
                          <a:spcPts val="0"/>
                        </a:spcAft>
                        <a:buClrTx/>
                        <a:buSzTx/>
                        <a:buFontTx/>
                        <a:buNone/>
                        <a:tabLst/>
                        <a:defRPr/>
                      </a:pPr>
                      <a:r>
                        <a:rPr lang="en-US" dirty="0"/>
                        <a:t>Length stability </a:t>
                      </a:r>
                    </a:p>
                  </a:txBody>
                  <a:tcPr/>
                </a:tc>
                <a:tc>
                  <a:txBody>
                    <a:bodyPr/>
                    <a:lstStyle/>
                    <a:p>
                      <a:r>
                        <a:rPr lang="en-US" dirty="0"/>
                        <a:t>4.0</a:t>
                      </a:r>
                    </a:p>
                  </a:txBody>
                  <a:tcPr/>
                </a:tc>
                <a:tc>
                  <a:txBody>
                    <a:bodyPr/>
                    <a:lstStyle/>
                    <a:p>
                      <a:r>
                        <a:rPr lang="en-US" dirty="0"/>
                        <a:t>Should be ok</a:t>
                      </a:r>
                    </a:p>
                  </a:txBody>
                  <a:tcPr/>
                </a:tc>
                <a:extLst>
                  <a:ext uri="{0D108BD9-81ED-4DB2-BD59-A6C34878D82A}">
                    <a16:rowId xmlns:a16="http://schemas.microsoft.com/office/drawing/2014/main" val="572832275"/>
                  </a:ext>
                </a:extLst>
              </a:tr>
            </a:tbl>
          </a:graphicData>
        </a:graphic>
      </p:graphicFrame>
    </p:spTree>
    <p:extLst>
      <p:ext uri="{BB962C8B-B14F-4D97-AF65-F5344CB8AC3E}">
        <p14:creationId xmlns:p14="http://schemas.microsoft.com/office/powerpoint/2010/main" val="390313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E82E3-6EAB-ECB3-1016-493CEFF8A7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A07727-1116-632D-3E94-24A24BEDC830}"/>
              </a:ext>
            </a:extLst>
          </p:cNvPr>
          <p:cNvSpPr>
            <a:spLocks noGrp="1"/>
          </p:cNvSpPr>
          <p:nvPr>
            <p:ph type="title"/>
          </p:nvPr>
        </p:nvSpPr>
        <p:spPr>
          <a:xfrm>
            <a:off x="2684264" y="401638"/>
            <a:ext cx="9825236" cy="1460500"/>
          </a:xfrm>
        </p:spPr>
        <p:txBody>
          <a:bodyPr/>
          <a:lstStyle/>
          <a:p>
            <a:r>
              <a:rPr lang="en-US" dirty="0"/>
              <a:t>P.1305 - Story with missing parts</a:t>
            </a:r>
          </a:p>
        </p:txBody>
      </p:sp>
      <p:sp>
        <p:nvSpPr>
          <p:cNvPr id="3" name="Content Placeholder 2">
            <a:extLst>
              <a:ext uri="{FF2B5EF4-FFF2-40B4-BE49-F238E27FC236}">
                <a16:creationId xmlns:a16="http://schemas.microsoft.com/office/drawing/2014/main" id="{F17B8795-90B0-CE0D-351F-4C9A6D553EAC}"/>
              </a:ext>
            </a:extLst>
          </p:cNvPr>
          <p:cNvSpPr>
            <a:spLocks noGrp="1"/>
          </p:cNvSpPr>
          <p:nvPr>
            <p:ph idx="1"/>
          </p:nvPr>
        </p:nvSpPr>
        <p:spPr>
          <a:xfrm>
            <a:off x="1316112" y="2011363"/>
            <a:ext cx="11193388" cy="4794250"/>
          </a:xfrm>
        </p:spPr>
        <p:txBody>
          <a:bodyPr/>
          <a:lstStyle/>
          <a:p>
            <a:r>
              <a:rPr lang="en-US" dirty="0"/>
              <a:t>Task: In this task the test subjects each get a paper with the same story but with various small sections missing.</a:t>
            </a:r>
          </a:p>
          <a:p>
            <a:pPr marL="0" indent="0">
              <a:buNone/>
            </a:pPr>
            <a:endParaRPr lang="en-US" dirty="0"/>
          </a:p>
          <a:p>
            <a:endParaRPr lang="en-US" dirty="0"/>
          </a:p>
          <a:p>
            <a:endParaRPr lang="en-US" dirty="0"/>
          </a:p>
          <a:p>
            <a:endParaRPr lang="en-US" dirty="0"/>
          </a:p>
          <a:p>
            <a:endParaRPr lang="en-US" dirty="0"/>
          </a:p>
          <a:p>
            <a:endParaRPr lang="en-US" dirty="0"/>
          </a:p>
          <a:p>
            <a:r>
              <a:rPr lang="en-US" dirty="0"/>
              <a:t>Problems: Focuses on the text – nearly audio only</a:t>
            </a:r>
          </a:p>
          <a:p>
            <a:endParaRPr lang="en-US" dirty="0"/>
          </a:p>
          <a:p>
            <a:endParaRPr lang="en-US" dirty="0"/>
          </a:p>
        </p:txBody>
      </p:sp>
      <p:graphicFrame>
        <p:nvGraphicFramePr>
          <p:cNvPr id="4" name="Table 3">
            <a:extLst>
              <a:ext uri="{FF2B5EF4-FFF2-40B4-BE49-F238E27FC236}">
                <a16:creationId xmlns:a16="http://schemas.microsoft.com/office/drawing/2014/main" id="{47E51456-EBBB-B52C-2586-D593A0B121AC}"/>
              </a:ext>
            </a:extLst>
          </p:cNvPr>
          <p:cNvGraphicFramePr>
            <a:graphicFrameLocks noGrp="1"/>
          </p:cNvGraphicFramePr>
          <p:nvPr>
            <p:extLst>
              <p:ext uri="{D42A27DB-BD31-4B8C-83A1-F6EECF244321}">
                <p14:modId xmlns:p14="http://schemas.microsoft.com/office/powerpoint/2010/main" val="3079942868"/>
              </p:ext>
            </p:extLst>
          </p:nvPr>
        </p:nvGraphicFramePr>
        <p:xfrm>
          <a:off x="1800237" y="2986162"/>
          <a:ext cx="10225137" cy="3149096"/>
        </p:xfrm>
        <a:graphic>
          <a:graphicData uri="http://schemas.openxmlformats.org/drawingml/2006/table">
            <a:tbl>
              <a:tblPr firstRow="1" bandRow="1">
                <a:tableStyleId>{5C22544A-7EE6-4342-B048-85BDC9FD1C3A}</a:tableStyleId>
              </a:tblPr>
              <a:tblGrid>
                <a:gridCol w="1988374">
                  <a:extLst>
                    <a:ext uri="{9D8B030D-6E8A-4147-A177-3AD203B41FA5}">
                      <a16:colId xmlns:a16="http://schemas.microsoft.com/office/drawing/2014/main" val="349882702"/>
                    </a:ext>
                  </a:extLst>
                </a:gridCol>
                <a:gridCol w="1315450">
                  <a:extLst>
                    <a:ext uri="{9D8B030D-6E8A-4147-A177-3AD203B41FA5}">
                      <a16:colId xmlns:a16="http://schemas.microsoft.com/office/drawing/2014/main" val="300557638"/>
                    </a:ext>
                  </a:extLst>
                </a:gridCol>
                <a:gridCol w="6921313">
                  <a:extLst>
                    <a:ext uri="{9D8B030D-6E8A-4147-A177-3AD203B41FA5}">
                      <a16:colId xmlns:a16="http://schemas.microsoft.com/office/drawing/2014/main" val="4267088353"/>
                    </a:ext>
                  </a:extLst>
                </a:gridCol>
              </a:tblGrid>
              <a:tr h="370840">
                <a:tc>
                  <a:txBody>
                    <a:bodyPr/>
                    <a:lstStyle/>
                    <a:p>
                      <a:r>
                        <a:rPr lang="en-US" dirty="0"/>
                        <a:t>Property</a:t>
                      </a:r>
                    </a:p>
                  </a:txBody>
                  <a:tcPr/>
                </a:tc>
                <a:tc>
                  <a:txBody>
                    <a:bodyPr/>
                    <a:lstStyle/>
                    <a:p>
                      <a:r>
                        <a:rPr lang="en-US" dirty="0"/>
                        <a:t>Our MOS</a:t>
                      </a:r>
                    </a:p>
                  </a:txBody>
                  <a:tcPr/>
                </a:tc>
                <a:tc>
                  <a:txBody>
                    <a:bodyPr/>
                    <a:lstStyle/>
                    <a:p>
                      <a:r>
                        <a:rPr lang="en-US" dirty="0"/>
                        <a:t>Description</a:t>
                      </a:r>
                    </a:p>
                  </a:txBody>
                  <a:tcPr/>
                </a:tc>
                <a:extLst>
                  <a:ext uri="{0D108BD9-81ED-4DB2-BD59-A6C34878D82A}">
                    <a16:rowId xmlns:a16="http://schemas.microsoft.com/office/drawing/2014/main" val="1965683928"/>
                  </a:ext>
                </a:extLst>
              </a:tr>
              <a:tr h="370840">
                <a:tc>
                  <a:txBody>
                    <a:bodyPr/>
                    <a:lstStyle/>
                    <a:p>
                      <a:r>
                        <a:rPr lang="en-US" dirty="0"/>
                        <a:t>Naturalness</a:t>
                      </a:r>
                    </a:p>
                  </a:txBody>
                  <a:tcPr/>
                </a:tc>
                <a:tc>
                  <a:txBody>
                    <a:bodyPr/>
                    <a:lstStyle/>
                    <a:p>
                      <a:r>
                        <a:rPr lang="en-US" dirty="0"/>
                        <a:t>3.5</a:t>
                      </a:r>
                    </a:p>
                  </a:txBody>
                  <a:tcPr/>
                </a:tc>
                <a:tc>
                  <a:txBody>
                    <a:bodyPr/>
                    <a:lstStyle/>
                    <a:p>
                      <a:r>
                        <a:rPr lang="en-US" dirty="0"/>
                        <a:t>But it is not a big problem</a:t>
                      </a:r>
                    </a:p>
                  </a:txBody>
                  <a:tcPr/>
                </a:tc>
                <a:extLst>
                  <a:ext uri="{0D108BD9-81ED-4DB2-BD59-A6C34878D82A}">
                    <a16:rowId xmlns:a16="http://schemas.microsoft.com/office/drawing/2014/main" val="1001485908"/>
                  </a:ext>
                </a:extLst>
              </a:tr>
              <a:tr h="370840">
                <a:tc>
                  <a:txBody>
                    <a:bodyPr/>
                    <a:lstStyle/>
                    <a:p>
                      <a:r>
                        <a:rPr lang="en-US" dirty="0"/>
                        <a:t>Balance</a:t>
                      </a:r>
                    </a:p>
                  </a:txBody>
                  <a:tcPr/>
                </a:tc>
                <a:tc>
                  <a:txBody>
                    <a:bodyPr/>
                    <a:lstStyle/>
                    <a:p>
                      <a:r>
                        <a:rPr lang="en-US" dirty="0"/>
                        <a:t>4.0</a:t>
                      </a:r>
                    </a:p>
                  </a:txBody>
                  <a:tcPr/>
                </a:tc>
                <a:tc>
                  <a:txBody>
                    <a:bodyPr/>
                    <a:lstStyle/>
                    <a:p>
                      <a:r>
                        <a:rPr lang="en-US" dirty="0"/>
                        <a:t>Depends on details </a:t>
                      </a:r>
                    </a:p>
                  </a:txBody>
                  <a:tcPr/>
                </a:tc>
                <a:extLst>
                  <a:ext uri="{0D108BD9-81ED-4DB2-BD59-A6C34878D82A}">
                    <a16:rowId xmlns:a16="http://schemas.microsoft.com/office/drawing/2014/main" val="2688902766"/>
                  </a:ext>
                </a:extLst>
              </a:tr>
              <a:tr h="370840">
                <a:tc>
                  <a:txBody>
                    <a:bodyPr/>
                    <a:lstStyle/>
                    <a:p>
                      <a:r>
                        <a:rPr lang="en-US" dirty="0"/>
                        <a:t>Regeneration</a:t>
                      </a:r>
                    </a:p>
                  </a:txBody>
                  <a:tcPr/>
                </a:tc>
                <a:tc>
                  <a:txBody>
                    <a:bodyPr/>
                    <a:lstStyle/>
                    <a:p>
                      <a:r>
                        <a:rPr lang="en-US" dirty="0"/>
                        <a:t>5.0</a:t>
                      </a:r>
                    </a:p>
                  </a:txBody>
                  <a:tcPr/>
                </a:tc>
                <a:tc>
                  <a:txBody>
                    <a:bodyPr/>
                    <a:lstStyle/>
                    <a:p>
                      <a:r>
                        <a:rPr lang="en-US" dirty="0"/>
                        <a:t>Easy</a:t>
                      </a:r>
                    </a:p>
                  </a:txBody>
                  <a:tcPr/>
                </a:tc>
                <a:extLst>
                  <a:ext uri="{0D108BD9-81ED-4DB2-BD59-A6C34878D82A}">
                    <a16:rowId xmlns:a16="http://schemas.microsoft.com/office/drawing/2014/main" val="1145595557"/>
                  </a:ext>
                </a:extLst>
              </a:tr>
              <a:tr h="370840">
                <a:tc>
                  <a:txBody>
                    <a:bodyPr/>
                    <a:lstStyle/>
                    <a:p>
                      <a:r>
                        <a:rPr lang="en-US" dirty="0"/>
                        <a:t>Attention</a:t>
                      </a:r>
                    </a:p>
                  </a:txBody>
                  <a:tcPr/>
                </a:tc>
                <a:tc>
                  <a:txBody>
                    <a:bodyPr/>
                    <a:lstStyle/>
                    <a:p>
                      <a:r>
                        <a:rPr lang="en-US" dirty="0"/>
                        <a:t>1.0</a:t>
                      </a:r>
                    </a:p>
                  </a:txBody>
                  <a:tcPr/>
                </a:tc>
                <a:tc>
                  <a:txBody>
                    <a:bodyPr/>
                    <a:lstStyle/>
                    <a:p>
                      <a:r>
                        <a:rPr lang="en-US" dirty="0"/>
                        <a:t>Each person has to follow the text</a:t>
                      </a:r>
                    </a:p>
                  </a:txBody>
                  <a:tcPr/>
                </a:tc>
                <a:extLst>
                  <a:ext uri="{0D108BD9-81ED-4DB2-BD59-A6C34878D82A}">
                    <a16:rowId xmlns:a16="http://schemas.microsoft.com/office/drawing/2014/main" val="1886712455"/>
                  </a:ext>
                </a:extLst>
              </a:tr>
              <a:tr h="370840">
                <a:tc>
                  <a:txBody>
                    <a:bodyPr/>
                    <a:lstStyle/>
                    <a:p>
                      <a:r>
                        <a:rPr lang="en-US" dirty="0"/>
                        <a:t>Rewarding</a:t>
                      </a:r>
                    </a:p>
                  </a:txBody>
                  <a:tcPr/>
                </a:tc>
                <a:tc>
                  <a:txBody>
                    <a:bodyPr/>
                    <a:lstStyle/>
                    <a:p>
                      <a:r>
                        <a:rPr lang="en-US" dirty="0"/>
                        <a:t>5.0</a:t>
                      </a:r>
                    </a:p>
                  </a:txBody>
                  <a:tcPr/>
                </a:tc>
                <a:tc>
                  <a:txBody>
                    <a:bodyPr/>
                    <a:lstStyle/>
                    <a:p>
                      <a:r>
                        <a:rPr lang="en-US" dirty="0"/>
                        <a:t>Stories are fun</a:t>
                      </a:r>
                    </a:p>
                  </a:txBody>
                  <a:tcPr/>
                </a:tc>
                <a:extLst>
                  <a:ext uri="{0D108BD9-81ED-4DB2-BD59-A6C34878D82A}">
                    <a16:rowId xmlns:a16="http://schemas.microsoft.com/office/drawing/2014/main" val="2839297559"/>
                  </a:ext>
                </a:extLst>
              </a:tr>
              <a:tr h="370840">
                <a:tc>
                  <a:txBody>
                    <a:bodyPr/>
                    <a:lstStyle/>
                    <a:p>
                      <a:r>
                        <a:rPr lang="en-US" dirty="0"/>
                        <a:t>Easy</a:t>
                      </a:r>
                    </a:p>
                  </a:txBody>
                  <a:tcPr/>
                </a:tc>
                <a:tc>
                  <a:txBody>
                    <a:bodyPr/>
                    <a:lstStyle/>
                    <a:p>
                      <a:r>
                        <a:rPr lang="en-US" dirty="0"/>
                        <a:t>4.5</a:t>
                      </a:r>
                    </a:p>
                  </a:txBody>
                  <a:tcPr/>
                </a:tc>
                <a:tc>
                  <a:txBody>
                    <a:bodyPr/>
                    <a:lstStyle/>
                    <a:p>
                      <a:r>
                        <a:rPr lang="en-US" dirty="0"/>
                        <a:t>Most people should be able to do so</a:t>
                      </a:r>
                    </a:p>
                  </a:txBody>
                  <a:tcPr/>
                </a:tc>
                <a:extLst>
                  <a:ext uri="{0D108BD9-81ED-4DB2-BD59-A6C34878D82A}">
                    <a16:rowId xmlns:a16="http://schemas.microsoft.com/office/drawing/2014/main" val="4072638924"/>
                  </a:ext>
                </a:extLst>
              </a:tr>
              <a:tr h="370840">
                <a:tc>
                  <a:txBody>
                    <a:bodyPr/>
                    <a:lstStyle/>
                    <a:p>
                      <a:pPr marL="0" marR="0" lvl="0" indent="0" algn="l" defTabSz="1007486" rtl="0" eaLnBrk="1" fontAlgn="auto" latinLnBrk="0" hangingPunct="1">
                        <a:lnSpc>
                          <a:spcPct val="100000"/>
                        </a:lnSpc>
                        <a:spcBef>
                          <a:spcPts val="0"/>
                        </a:spcBef>
                        <a:spcAft>
                          <a:spcPts val="0"/>
                        </a:spcAft>
                        <a:buClrTx/>
                        <a:buSzTx/>
                        <a:buFontTx/>
                        <a:buNone/>
                        <a:tabLst/>
                        <a:defRPr/>
                      </a:pPr>
                      <a:r>
                        <a:rPr lang="en-US" dirty="0"/>
                        <a:t>Length stability </a:t>
                      </a:r>
                    </a:p>
                  </a:txBody>
                  <a:tcPr/>
                </a:tc>
                <a:tc>
                  <a:txBody>
                    <a:bodyPr/>
                    <a:lstStyle/>
                    <a:p>
                      <a:r>
                        <a:rPr lang="en-US" dirty="0"/>
                        <a:t>4.5</a:t>
                      </a:r>
                    </a:p>
                  </a:txBody>
                  <a:tcPr/>
                </a:tc>
                <a:tc>
                  <a:txBody>
                    <a:bodyPr/>
                    <a:lstStyle/>
                    <a:p>
                      <a:r>
                        <a:rPr lang="en-US" dirty="0"/>
                        <a:t>Should be ok</a:t>
                      </a:r>
                    </a:p>
                  </a:txBody>
                  <a:tcPr/>
                </a:tc>
                <a:extLst>
                  <a:ext uri="{0D108BD9-81ED-4DB2-BD59-A6C34878D82A}">
                    <a16:rowId xmlns:a16="http://schemas.microsoft.com/office/drawing/2014/main" val="572832275"/>
                  </a:ext>
                </a:extLst>
              </a:tr>
            </a:tbl>
          </a:graphicData>
        </a:graphic>
      </p:graphicFrame>
    </p:spTree>
    <p:extLst>
      <p:ext uri="{BB962C8B-B14F-4D97-AF65-F5344CB8AC3E}">
        <p14:creationId xmlns:p14="http://schemas.microsoft.com/office/powerpoint/2010/main" val="386266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C2021-B995-0A3E-B607-1C4EBAC75C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7CE09D-D302-7938-7026-C279D4FFB728}"/>
              </a:ext>
            </a:extLst>
          </p:cNvPr>
          <p:cNvSpPr>
            <a:spLocks noGrp="1"/>
          </p:cNvSpPr>
          <p:nvPr>
            <p:ph type="title"/>
          </p:nvPr>
        </p:nvSpPr>
        <p:spPr>
          <a:xfrm>
            <a:off x="2684264" y="401638"/>
            <a:ext cx="9825236" cy="1460500"/>
          </a:xfrm>
        </p:spPr>
        <p:txBody>
          <a:bodyPr/>
          <a:lstStyle/>
          <a:p>
            <a:r>
              <a:rPr lang="en-US" dirty="0"/>
              <a:t>P.1305 - Building blocks task – variation</a:t>
            </a:r>
          </a:p>
        </p:txBody>
      </p:sp>
      <p:sp>
        <p:nvSpPr>
          <p:cNvPr id="3" name="Content Placeholder 2">
            <a:extLst>
              <a:ext uri="{FF2B5EF4-FFF2-40B4-BE49-F238E27FC236}">
                <a16:creationId xmlns:a16="http://schemas.microsoft.com/office/drawing/2014/main" id="{D2E9986E-D2C8-FEBC-2AA6-B179F2C97C9B}"/>
              </a:ext>
            </a:extLst>
          </p:cNvPr>
          <p:cNvSpPr>
            <a:spLocks noGrp="1"/>
          </p:cNvSpPr>
          <p:nvPr>
            <p:ph idx="1"/>
          </p:nvPr>
        </p:nvSpPr>
        <p:spPr>
          <a:xfrm>
            <a:off x="1316112" y="2011363"/>
            <a:ext cx="11193388" cy="4794250"/>
          </a:xfrm>
        </p:spPr>
        <p:txBody>
          <a:bodyPr/>
          <a:lstStyle/>
          <a:p>
            <a:r>
              <a:rPr lang="en-US" dirty="0"/>
              <a:t>Task: This is an extension of the small building blocks task described in [ITU-T P.920] for small groups.</a:t>
            </a:r>
          </a:p>
          <a:p>
            <a:endParaRPr lang="en-US" dirty="0"/>
          </a:p>
          <a:p>
            <a:endParaRPr lang="en-US" dirty="0"/>
          </a:p>
          <a:p>
            <a:endParaRPr lang="en-US" dirty="0"/>
          </a:p>
          <a:p>
            <a:endParaRPr lang="en-US" dirty="0"/>
          </a:p>
          <a:p>
            <a:endParaRPr lang="en-US" dirty="0"/>
          </a:p>
          <a:p>
            <a:endParaRPr lang="en-US" dirty="0"/>
          </a:p>
          <a:p>
            <a:r>
              <a:rPr lang="en-US" dirty="0"/>
              <a:t>Problems: It is skill dependent. Did not test video aspect. </a:t>
            </a:r>
          </a:p>
          <a:p>
            <a:endParaRPr lang="en-US" dirty="0"/>
          </a:p>
          <a:p>
            <a:endParaRPr lang="en-US" dirty="0"/>
          </a:p>
        </p:txBody>
      </p:sp>
      <p:graphicFrame>
        <p:nvGraphicFramePr>
          <p:cNvPr id="4" name="Table 3">
            <a:extLst>
              <a:ext uri="{FF2B5EF4-FFF2-40B4-BE49-F238E27FC236}">
                <a16:creationId xmlns:a16="http://schemas.microsoft.com/office/drawing/2014/main" id="{B610D3DF-C1B2-019F-CA1B-99A4FE35B7C3}"/>
              </a:ext>
            </a:extLst>
          </p:cNvPr>
          <p:cNvGraphicFramePr>
            <a:graphicFrameLocks noGrp="1"/>
          </p:cNvGraphicFramePr>
          <p:nvPr>
            <p:extLst>
              <p:ext uri="{D42A27DB-BD31-4B8C-83A1-F6EECF244321}">
                <p14:modId xmlns:p14="http://schemas.microsoft.com/office/powerpoint/2010/main" val="3670733367"/>
              </p:ext>
            </p:extLst>
          </p:nvPr>
        </p:nvGraphicFramePr>
        <p:xfrm>
          <a:off x="1800237" y="2986162"/>
          <a:ext cx="10225137" cy="3149096"/>
        </p:xfrm>
        <a:graphic>
          <a:graphicData uri="http://schemas.openxmlformats.org/drawingml/2006/table">
            <a:tbl>
              <a:tblPr firstRow="1" bandRow="1">
                <a:tableStyleId>{5C22544A-7EE6-4342-B048-85BDC9FD1C3A}</a:tableStyleId>
              </a:tblPr>
              <a:tblGrid>
                <a:gridCol w="1988374">
                  <a:extLst>
                    <a:ext uri="{9D8B030D-6E8A-4147-A177-3AD203B41FA5}">
                      <a16:colId xmlns:a16="http://schemas.microsoft.com/office/drawing/2014/main" val="349882702"/>
                    </a:ext>
                  </a:extLst>
                </a:gridCol>
                <a:gridCol w="1315450">
                  <a:extLst>
                    <a:ext uri="{9D8B030D-6E8A-4147-A177-3AD203B41FA5}">
                      <a16:colId xmlns:a16="http://schemas.microsoft.com/office/drawing/2014/main" val="300557638"/>
                    </a:ext>
                  </a:extLst>
                </a:gridCol>
                <a:gridCol w="6921313">
                  <a:extLst>
                    <a:ext uri="{9D8B030D-6E8A-4147-A177-3AD203B41FA5}">
                      <a16:colId xmlns:a16="http://schemas.microsoft.com/office/drawing/2014/main" val="4267088353"/>
                    </a:ext>
                  </a:extLst>
                </a:gridCol>
              </a:tblGrid>
              <a:tr h="370840">
                <a:tc>
                  <a:txBody>
                    <a:bodyPr/>
                    <a:lstStyle/>
                    <a:p>
                      <a:r>
                        <a:rPr lang="en-US" dirty="0"/>
                        <a:t>Property</a:t>
                      </a:r>
                    </a:p>
                  </a:txBody>
                  <a:tcPr/>
                </a:tc>
                <a:tc>
                  <a:txBody>
                    <a:bodyPr/>
                    <a:lstStyle/>
                    <a:p>
                      <a:r>
                        <a:rPr lang="en-US" dirty="0"/>
                        <a:t>Our MOS</a:t>
                      </a:r>
                    </a:p>
                  </a:txBody>
                  <a:tcPr/>
                </a:tc>
                <a:tc>
                  <a:txBody>
                    <a:bodyPr/>
                    <a:lstStyle/>
                    <a:p>
                      <a:r>
                        <a:rPr lang="en-US" dirty="0"/>
                        <a:t>Description</a:t>
                      </a:r>
                    </a:p>
                  </a:txBody>
                  <a:tcPr/>
                </a:tc>
                <a:extLst>
                  <a:ext uri="{0D108BD9-81ED-4DB2-BD59-A6C34878D82A}">
                    <a16:rowId xmlns:a16="http://schemas.microsoft.com/office/drawing/2014/main" val="1965683928"/>
                  </a:ext>
                </a:extLst>
              </a:tr>
              <a:tr h="370840">
                <a:tc>
                  <a:txBody>
                    <a:bodyPr/>
                    <a:lstStyle/>
                    <a:p>
                      <a:r>
                        <a:rPr lang="en-US" dirty="0"/>
                        <a:t>Naturalness</a:t>
                      </a:r>
                    </a:p>
                  </a:txBody>
                  <a:tcPr/>
                </a:tc>
                <a:tc>
                  <a:txBody>
                    <a:bodyPr/>
                    <a:lstStyle/>
                    <a:p>
                      <a:r>
                        <a:rPr lang="en-US" dirty="0"/>
                        <a:t>4.0</a:t>
                      </a:r>
                    </a:p>
                  </a:txBody>
                  <a:tcPr/>
                </a:tc>
                <a:tc>
                  <a:txBody>
                    <a:bodyPr/>
                    <a:lstStyle/>
                    <a:p>
                      <a:r>
                        <a:rPr lang="en-US" dirty="0"/>
                        <a:t>But it is not a big problem</a:t>
                      </a:r>
                    </a:p>
                  </a:txBody>
                  <a:tcPr/>
                </a:tc>
                <a:extLst>
                  <a:ext uri="{0D108BD9-81ED-4DB2-BD59-A6C34878D82A}">
                    <a16:rowId xmlns:a16="http://schemas.microsoft.com/office/drawing/2014/main" val="1001485908"/>
                  </a:ext>
                </a:extLst>
              </a:tr>
              <a:tr h="370840">
                <a:tc>
                  <a:txBody>
                    <a:bodyPr/>
                    <a:lstStyle/>
                    <a:p>
                      <a:r>
                        <a:rPr lang="en-US" dirty="0"/>
                        <a:t>Balance</a:t>
                      </a:r>
                    </a:p>
                  </a:txBody>
                  <a:tcPr/>
                </a:tc>
                <a:tc>
                  <a:txBody>
                    <a:bodyPr/>
                    <a:lstStyle/>
                    <a:p>
                      <a:r>
                        <a:rPr lang="en-US" dirty="0"/>
                        <a:t>4.0</a:t>
                      </a:r>
                    </a:p>
                  </a:txBody>
                  <a:tcPr/>
                </a:tc>
                <a:tc>
                  <a:txBody>
                    <a:bodyPr/>
                    <a:lstStyle/>
                    <a:p>
                      <a:r>
                        <a:rPr lang="en-US" dirty="0"/>
                        <a:t>We have strong asymmetry – this could be advantage </a:t>
                      </a:r>
                    </a:p>
                  </a:txBody>
                  <a:tcPr/>
                </a:tc>
                <a:extLst>
                  <a:ext uri="{0D108BD9-81ED-4DB2-BD59-A6C34878D82A}">
                    <a16:rowId xmlns:a16="http://schemas.microsoft.com/office/drawing/2014/main" val="2688902766"/>
                  </a:ext>
                </a:extLst>
              </a:tr>
              <a:tr h="370840">
                <a:tc>
                  <a:txBody>
                    <a:bodyPr/>
                    <a:lstStyle/>
                    <a:p>
                      <a:r>
                        <a:rPr lang="en-US" dirty="0"/>
                        <a:t>Regeneration</a:t>
                      </a:r>
                    </a:p>
                  </a:txBody>
                  <a:tcPr/>
                </a:tc>
                <a:tc>
                  <a:txBody>
                    <a:bodyPr/>
                    <a:lstStyle/>
                    <a:p>
                      <a:r>
                        <a:rPr lang="en-US" dirty="0"/>
                        <a:t>4.0</a:t>
                      </a:r>
                    </a:p>
                  </a:txBody>
                  <a:tcPr/>
                </a:tc>
                <a:tc>
                  <a:txBody>
                    <a:bodyPr/>
                    <a:lstStyle/>
                    <a:p>
                      <a:r>
                        <a:rPr lang="en-US" dirty="0"/>
                        <a:t>Possible </a:t>
                      </a:r>
                    </a:p>
                  </a:txBody>
                  <a:tcPr/>
                </a:tc>
                <a:extLst>
                  <a:ext uri="{0D108BD9-81ED-4DB2-BD59-A6C34878D82A}">
                    <a16:rowId xmlns:a16="http://schemas.microsoft.com/office/drawing/2014/main" val="1145595557"/>
                  </a:ext>
                </a:extLst>
              </a:tr>
              <a:tr h="370840">
                <a:tc>
                  <a:txBody>
                    <a:bodyPr/>
                    <a:lstStyle/>
                    <a:p>
                      <a:r>
                        <a:rPr lang="en-US" dirty="0"/>
                        <a:t>Attention</a:t>
                      </a:r>
                    </a:p>
                  </a:txBody>
                  <a:tcPr/>
                </a:tc>
                <a:tc>
                  <a:txBody>
                    <a:bodyPr/>
                    <a:lstStyle/>
                    <a:p>
                      <a:r>
                        <a:rPr lang="en-US" dirty="0"/>
                        <a:t>3.5</a:t>
                      </a:r>
                    </a:p>
                  </a:txBody>
                  <a:tcPr/>
                </a:tc>
                <a:tc>
                  <a:txBody>
                    <a:bodyPr/>
                    <a:lstStyle/>
                    <a:p>
                      <a:r>
                        <a:rPr lang="en-US" dirty="0"/>
                        <a:t>Some distraction from instruction and blocks </a:t>
                      </a:r>
                    </a:p>
                  </a:txBody>
                  <a:tcPr/>
                </a:tc>
                <a:extLst>
                  <a:ext uri="{0D108BD9-81ED-4DB2-BD59-A6C34878D82A}">
                    <a16:rowId xmlns:a16="http://schemas.microsoft.com/office/drawing/2014/main" val="1886712455"/>
                  </a:ext>
                </a:extLst>
              </a:tr>
              <a:tr h="370840">
                <a:tc>
                  <a:txBody>
                    <a:bodyPr/>
                    <a:lstStyle/>
                    <a:p>
                      <a:r>
                        <a:rPr lang="en-US" dirty="0"/>
                        <a:t>Rewarding</a:t>
                      </a:r>
                    </a:p>
                  </a:txBody>
                  <a:tcPr/>
                </a:tc>
                <a:tc>
                  <a:txBody>
                    <a:bodyPr/>
                    <a:lstStyle/>
                    <a:p>
                      <a:r>
                        <a:rPr lang="en-US" dirty="0"/>
                        <a:t>3.0</a:t>
                      </a:r>
                    </a:p>
                  </a:txBody>
                  <a:tcPr/>
                </a:tc>
                <a:tc>
                  <a:txBody>
                    <a:bodyPr/>
                    <a:lstStyle/>
                    <a:p>
                      <a:r>
                        <a:rPr lang="en-US" dirty="0"/>
                        <a:t>From Margaret’s experience </a:t>
                      </a:r>
                    </a:p>
                  </a:txBody>
                  <a:tcPr/>
                </a:tc>
                <a:extLst>
                  <a:ext uri="{0D108BD9-81ED-4DB2-BD59-A6C34878D82A}">
                    <a16:rowId xmlns:a16="http://schemas.microsoft.com/office/drawing/2014/main" val="2839297559"/>
                  </a:ext>
                </a:extLst>
              </a:tr>
              <a:tr h="370840">
                <a:tc>
                  <a:txBody>
                    <a:bodyPr/>
                    <a:lstStyle/>
                    <a:p>
                      <a:r>
                        <a:rPr lang="en-US" dirty="0"/>
                        <a:t>Easy</a:t>
                      </a:r>
                    </a:p>
                  </a:txBody>
                  <a:tcPr/>
                </a:tc>
                <a:tc>
                  <a:txBody>
                    <a:bodyPr/>
                    <a:lstStyle/>
                    <a:p>
                      <a:r>
                        <a:rPr lang="en-US" dirty="0"/>
                        <a:t>4.0</a:t>
                      </a:r>
                    </a:p>
                  </a:txBody>
                  <a:tcPr/>
                </a:tc>
                <a:tc>
                  <a:txBody>
                    <a:bodyPr/>
                    <a:lstStyle/>
                    <a:p>
                      <a:r>
                        <a:rPr lang="en-US" dirty="0"/>
                        <a:t>Building skills can influence </a:t>
                      </a:r>
                    </a:p>
                  </a:txBody>
                  <a:tcPr/>
                </a:tc>
                <a:extLst>
                  <a:ext uri="{0D108BD9-81ED-4DB2-BD59-A6C34878D82A}">
                    <a16:rowId xmlns:a16="http://schemas.microsoft.com/office/drawing/2014/main" val="4072638924"/>
                  </a:ext>
                </a:extLst>
              </a:tr>
              <a:tr h="370840">
                <a:tc>
                  <a:txBody>
                    <a:bodyPr/>
                    <a:lstStyle/>
                    <a:p>
                      <a:pPr marL="0" marR="0" lvl="0" indent="0" algn="l" defTabSz="1007486" rtl="0" eaLnBrk="1" fontAlgn="auto" latinLnBrk="0" hangingPunct="1">
                        <a:lnSpc>
                          <a:spcPct val="100000"/>
                        </a:lnSpc>
                        <a:spcBef>
                          <a:spcPts val="0"/>
                        </a:spcBef>
                        <a:spcAft>
                          <a:spcPts val="0"/>
                        </a:spcAft>
                        <a:buClrTx/>
                        <a:buSzTx/>
                        <a:buFontTx/>
                        <a:buNone/>
                        <a:tabLst/>
                        <a:defRPr/>
                      </a:pPr>
                      <a:r>
                        <a:rPr lang="en-US" dirty="0"/>
                        <a:t>Length stability </a:t>
                      </a:r>
                    </a:p>
                  </a:txBody>
                  <a:tcPr/>
                </a:tc>
                <a:tc>
                  <a:txBody>
                    <a:bodyPr/>
                    <a:lstStyle/>
                    <a:p>
                      <a:r>
                        <a:rPr lang="en-US" dirty="0"/>
                        <a:t>4.0</a:t>
                      </a:r>
                    </a:p>
                  </a:txBody>
                  <a:tcPr/>
                </a:tc>
                <a:tc>
                  <a:txBody>
                    <a:bodyPr/>
                    <a:lstStyle/>
                    <a:p>
                      <a:r>
                        <a:rPr lang="en-US" dirty="0"/>
                        <a:t>Probably some skills influence </a:t>
                      </a:r>
                    </a:p>
                  </a:txBody>
                  <a:tcPr/>
                </a:tc>
                <a:extLst>
                  <a:ext uri="{0D108BD9-81ED-4DB2-BD59-A6C34878D82A}">
                    <a16:rowId xmlns:a16="http://schemas.microsoft.com/office/drawing/2014/main" val="572832275"/>
                  </a:ext>
                </a:extLst>
              </a:tr>
            </a:tbl>
          </a:graphicData>
        </a:graphic>
      </p:graphicFrame>
    </p:spTree>
    <p:extLst>
      <p:ext uri="{BB962C8B-B14F-4D97-AF65-F5344CB8AC3E}">
        <p14:creationId xmlns:p14="http://schemas.microsoft.com/office/powerpoint/2010/main" val="3169844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99957-7FBC-837C-E8CB-A0F62FD398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48CDBE-720F-796A-AE40-A992D5B98A20}"/>
              </a:ext>
            </a:extLst>
          </p:cNvPr>
          <p:cNvSpPr>
            <a:spLocks noGrp="1"/>
          </p:cNvSpPr>
          <p:nvPr>
            <p:ph type="title"/>
          </p:nvPr>
        </p:nvSpPr>
        <p:spPr>
          <a:xfrm>
            <a:off x="2684264" y="401638"/>
            <a:ext cx="9825236" cy="1460500"/>
          </a:xfrm>
        </p:spPr>
        <p:txBody>
          <a:bodyPr/>
          <a:lstStyle/>
          <a:p>
            <a:r>
              <a:rPr lang="en-US" dirty="0"/>
              <a:t>P.1305 - Information exchange tasks</a:t>
            </a:r>
          </a:p>
        </p:txBody>
      </p:sp>
      <p:sp>
        <p:nvSpPr>
          <p:cNvPr id="3" name="Content Placeholder 2">
            <a:extLst>
              <a:ext uri="{FF2B5EF4-FFF2-40B4-BE49-F238E27FC236}">
                <a16:creationId xmlns:a16="http://schemas.microsoft.com/office/drawing/2014/main" id="{3F689FC8-B78D-3985-3586-3C882FEA6881}"/>
              </a:ext>
            </a:extLst>
          </p:cNvPr>
          <p:cNvSpPr>
            <a:spLocks noGrp="1"/>
          </p:cNvSpPr>
          <p:nvPr>
            <p:ph idx="1"/>
          </p:nvPr>
        </p:nvSpPr>
        <p:spPr>
          <a:xfrm>
            <a:off x="1316112" y="2011363"/>
            <a:ext cx="11193388" cy="4794250"/>
          </a:xfrm>
        </p:spPr>
        <p:txBody>
          <a:bodyPr/>
          <a:lstStyle/>
          <a:p>
            <a:r>
              <a:rPr lang="en-US" dirty="0"/>
              <a:t>Task: take turns in counting; 2) take turns reading random numbers aloud as quickly as possible; 3) take turns verifying random numbers aloud as quickly as possible; 4) words with missing letters are completed with letters supplied by the other talker; 5) take turns verifying city names as quickly as possible.</a:t>
            </a:r>
          </a:p>
          <a:p>
            <a:endParaRPr lang="en-US" dirty="0"/>
          </a:p>
          <a:p>
            <a:endParaRPr lang="en-US" dirty="0"/>
          </a:p>
          <a:p>
            <a:endParaRPr lang="en-US" dirty="0"/>
          </a:p>
          <a:p>
            <a:endParaRPr lang="en-US" dirty="0"/>
          </a:p>
          <a:p>
            <a:endParaRPr lang="en-US" dirty="0"/>
          </a:p>
        </p:txBody>
      </p:sp>
      <p:graphicFrame>
        <p:nvGraphicFramePr>
          <p:cNvPr id="4" name="Table 3">
            <a:extLst>
              <a:ext uri="{FF2B5EF4-FFF2-40B4-BE49-F238E27FC236}">
                <a16:creationId xmlns:a16="http://schemas.microsoft.com/office/drawing/2014/main" id="{0A668DF8-2969-4A7C-6538-E25A9087479E}"/>
              </a:ext>
            </a:extLst>
          </p:cNvPr>
          <p:cNvGraphicFramePr>
            <a:graphicFrameLocks noGrp="1"/>
          </p:cNvGraphicFramePr>
          <p:nvPr>
            <p:extLst>
              <p:ext uri="{D42A27DB-BD31-4B8C-83A1-F6EECF244321}">
                <p14:modId xmlns:p14="http://schemas.microsoft.com/office/powerpoint/2010/main" val="3646091449"/>
              </p:ext>
            </p:extLst>
          </p:nvPr>
        </p:nvGraphicFramePr>
        <p:xfrm>
          <a:off x="1800237" y="4210298"/>
          <a:ext cx="10225137" cy="3149096"/>
        </p:xfrm>
        <a:graphic>
          <a:graphicData uri="http://schemas.openxmlformats.org/drawingml/2006/table">
            <a:tbl>
              <a:tblPr firstRow="1" bandRow="1">
                <a:tableStyleId>{5C22544A-7EE6-4342-B048-85BDC9FD1C3A}</a:tableStyleId>
              </a:tblPr>
              <a:tblGrid>
                <a:gridCol w="1988374">
                  <a:extLst>
                    <a:ext uri="{9D8B030D-6E8A-4147-A177-3AD203B41FA5}">
                      <a16:colId xmlns:a16="http://schemas.microsoft.com/office/drawing/2014/main" val="349882702"/>
                    </a:ext>
                  </a:extLst>
                </a:gridCol>
                <a:gridCol w="1315450">
                  <a:extLst>
                    <a:ext uri="{9D8B030D-6E8A-4147-A177-3AD203B41FA5}">
                      <a16:colId xmlns:a16="http://schemas.microsoft.com/office/drawing/2014/main" val="300557638"/>
                    </a:ext>
                  </a:extLst>
                </a:gridCol>
                <a:gridCol w="6921313">
                  <a:extLst>
                    <a:ext uri="{9D8B030D-6E8A-4147-A177-3AD203B41FA5}">
                      <a16:colId xmlns:a16="http://schemas.microsoft.com/office/drawing/2014/main" val="4267088353"/>
                    </a:ext>
                  </a:extLst>
                </a:gridCol>
              </a:tblGrid>
              <a:tr h="370840">
                <a:tc>
                  <a:txBody>
                    <a:bodyPr/>
                    <a:lstStyle/>
                    <a:p>
                      <a:r>
                        <a:rPr lang="en-US" dirty="0"/>
                        <a:t>Property</a:t>
                      </a:r>
                    </a:p>
                  </a:txBody>
                  <a:tcPr/>
                </a:tc>
                <a:tc>
                  <a:txBody>
                    <a:bodyPr/>
                    <a:lstStyle/>
                    <a:p>
                      <a:r>
                        <a:rPr lang="en-US" dirty="0"/>
                        <a:t>Our MOS</a:t>
                      </a:r>
                    </a:p>
                  </a:txBody>
                  <a:tcPr/>
                </a:tc>
                <a:tc>
                  <a:txBody>
                    <a:bodyPr/>
                    <a:lstStyle/>
                    <a:p>
                      <a:r>
                        <a:rPr lang="en-US" dirty="0"/>
                        <a:t>Description</a:t>
                      </a:r>
                    </a:p>
                  </a:txBody>
                  <a:tcPr/>
                </a:tc>
                <a:extLst>
                  <a:ext uri="{0D108BD9-81ED-4DB2-BD59-A6C34878D82A}">
                    <a16:rowId xmlns:a16="http://schemas.microsoft.com/office/drawing/2014/main" val="1965683928"/>
                  </a:ext>
                </a:extLst>
              </a:tr>
              <a:tr h="370840">
                <a:tc>
                  <a:txBody>
                    <a:bodyPr/>
                    <a:lstStyle/>
                    <a:p>
                      <a:r>
                        <a:rPr lang="en-US" dirty="0"/>
                        <a:t>Naturalness</a:t>
                      </a:r>
                    </a:p>
                  </a:txBody>
                  <a:tcPr/>
                </a:tc>
                <a:tc>
                  <a:txBody>
                    <a:bodyPr/>
                    <a:lstStyle/>
                    <a:p>
                      <a:r>
                        <a:rPr lang="en-US" dirty="0"/>
                        <a:t>1.5</a:t>
                      </a:r>
                    </a:p>
                  </a:txBody>
                  <a:tcPr/>
                </a:tc>
                <a:tc>
                  <a:txBody>
                    <a:bodyPr/>
                    <a:lstStyle/>
                    <a:p>
                      <a:r>
                        <a:rPr lang="en-US" dirty="0"/>
                        <a:t>Number verification is an option</a:t>
                      </a:r>
                    </a:p>
                  </a:txBody>
                  <a:tcPr/>
                </a:tc>
                <a:extLst>
                  <a:ext uri="{0D108BD9-81ED-4DB2-BD59-A6C34878D82A}">
                    <a16:rowId xmlns:a16="http://schemas.microsoft.com/office/drawing/2014/main" val="1001485908"/>
                  </a:ext>
                </a:extLst>
              </a:tr>
              <a:tr h="370840">
                <a:tc>
                  <a:txBody>
                    <a:bodyPr/>
                    <a:lstStyle/>
                    <a:p>
                      <a:r>
                        <a:rPr lang="en-US" dirty="0"/>
                        <a:t>Balance</a:t>
                      </a:r>
                    </a:p>
                  </a:txBody>
                  <a:tcPr/>
                </a:tc>
                <a:tc>
                  <a:txBody>
                    <a:bodyPr/>
                    <a:lstStyle/>
                    <a:p>
                      <a:r>
                        <a:rPr lang="en-US" dirty="0"/>
                        <a:t>5.0</a:t>
                      </a:r>
                    </a:p>
                  </a:txBody>
                  <a:tcPr/>
                </a:tc>
                <a:tc>
                  <a:txBody>
                    <a:bodyPr/>
                    <a:lstStyle/>
                    <a:p>
                      <a:r>
                        <a:rPr lang="en-US" dirty="0"/>
                        <a:t>Ok</a:t>
                      </a:r>
                    </a:p>
                  </a:txBody>
                  <a:tcPr/>
                </a:tc>
                <a:extLst>
                  <a:ext uri="{0D108BD9-81ED-4DB2-BD59-A6C34878D82A}">
                    <a16:rowId xmlns:a16="http://schemas.microsoft.com/office/drawing/2014/main" val="2688902766"/>
                  </a:ext>
                </a:extLst>
              </a:tr>
              <a:tr h="370840">
                <a:tc>
                  <a:txBody>
                    <a:bodyPr/>
                    <a:lstStyle/>
                    <a:p>
                      <a:r>
                        <a:rPr lang="en-US" dirty="0"/>
                        <a:t>Regeneration</a:t>
                      </a:r>
                    </a:p>
                  </a:txBody>
                  <a:tcPr/>
                </a:tc>
                <a:tc>
                  <a:txBody>
                    <a:bodyPr/>
                    <a:lstStyle/>
                    <a:p>
                      <a:r>
                        <a:rPr lang="en-US" dirty="0"/>
                        <a:t>5.0</a:t>
                      </a:r>
                    </a:p>
                  </a:txBody>
                  <a:tcPr/>
                </a:tc>
                <a:tc>
                  <a:txBody>
                    <a:bodyPr/>
                    <a:lstStyle/>
                    <a:p>
                      <a:r>
                        <a:rPr lang="en-US" dirty="0"/>
                        <a:t>Easy</a:t>
                      </a:r>
                    </a:p>
                  </a:txBody>
                  <a:tcPr/>
                </a:tc>
                <a:extLst>
                  <a:ext uri="{0D108BD9-81ED-4DB2-BD59-A6C34878D82A}">
                    <a16:rowId xmlns:a16="http://schemas.microsoft.com/office/drawing/2014/main" val="1145595557"/>
                  </a:ext>
                </a:extLst>
              </a:tr>
              <a:tr h="370840">
                <a:tc>
                  <a:txBody>
                    <a:bodyPr/>
                    <a:lstStyle/>
                    <a:p>
                      <a:r>
                        <a:rPr lang="en-US" dirty="0"/>
                        <a:t>Attention</a:t>
                      </a:r>
                    </a:p>
                  </a:txBody>
                  <a:tcPr/>
                </a:tc>
                <a:tc>
                  <a:txBody>
                    <a:bodyPr/>
                    <a:lstStyle/>
                    <a:p>
                      <a:r>
                        <a:rPr lang="en-US" dirty="0"/>
                        <a:t>1.0</a:t>
                      </a:r>
                    </a:p>
                  </a:txBody>
                  <a:tcPr/>
                </a:tc>
                <a:tc>
                  <a:txBody>
                    <a:bodyPr/>
                    <a:lstStyle/>
                    <a:p>
                      <a:r>
                        <a:rPr lang="en-US" dirty="0"/>
                        <a:t>Each person has to follow the text</a:t>
                      </a:r>
                    </a:p>
                  </a:txBody>
                  <a:tcPr/>
                </a:tc>
                <a:extLst>
                  <a:ext uri="{0D108BD9-81ED-4DB2-BD59-A6C34878D82A}">
                    <a16:rowId xmlns:a16="http://schemas.microsoft.com/office/drawing/2014/main" val="1886712455"/>
                  </a:ext>
                </a:extLst>
              </a:tr>
              <a:tr h="370840">
                <a:tc>
                  <a:txBody>
                    <a:bodyPr/>
                    <a:lstStyle/>
                    <a:p>
                      <a:r>
                        <a:rPr lang="en-US" dirty="0"/>
                        <a:t>Rewarding</a:t>
                      </a:r>
                    </a:p>
                  </a:txBody>
                  <a:tcPr/>
                </a:tc>
                <a:tc>
                  <a:txBody>
                    <a:bodyPr/>
                    <a:lstStyle/>
                    <a:p>
                      <a:r>
                        <a:rPr lang="en-US" dirty="0"/>
                        <a:t>3.0</a:t>
                      </a:r>
                    </a:p>
                  </a:txBody>
                  <a:tcPr/>
                </a:tc>
                <a:tc>
                  <a:txBody>
                    <a:bodyPr/>
                    <a:lstStyle/>
                    <a:p>
                      <a:r>
                        <a:rPr lang="en-US" dirty="0"/>
                        <a:t>Probably more fun at the start </a:t>
                      </a:r>
                    </a:p>
                  </a:txBody>
                  <a:tcPr/>
                </a:tc>
                <a:extLst>
                  <a:ext uri="{0D108BD9-81ED-4DB2-BD59-A6C34878D82A}">
                    <a16:rowId xmlns:a16="http://schemas.microsoft.com/office/drawing/2014/main" val="2839297559"/>
                  </a:ext>
                </a:extLst>
              </a:tr>
              <a:tr h="370840">
                <a:tc>
                  <a:txBody>
                    <a:bodyPr/>
                    <a:lstStyle/>
                    <a:p>
                      <a:r>
                        <a:rPr lang="en-US" dirty="0"/>
                        <a:t>Easy</a:t>
                      </a:r>
                    </a:p>
                  </a:txBody>
                  <a:tcPr/>
                </a:tc>
                <a:tc>
                  <a:txBody>
                    <a:bodyPr/>
                    <a:lstStyle/>
                    <a:p>
                      <a:r>
                        <a:rPr lang="en-US" dirty="0"/>
                        <a:t>4.5</a:t>
                      </a:r>
                    </a:p>
                  </a:txBody>
                  <a:tcPr/>
                </a:tc>
                <a:tc>
                  <a:txBody>
                    <a:bodyPr/>
                    <a:lstStyle/>
                    <a:p>
                      <a:r>
                        <a:rPr lang="en-US" dirty="0"/>
                        <a:t>Most people should be able to do so</a:t>
                      </a:r>
                    </a:p>
                  </a:txBody>
                  <a:tcPr/>
                </a:tc>
                <a:extLst>
                  <a:ext uri="{0D108BD9-81ED-4DB2-BD59-A6C34878D82A}">
                    <a16:rowId xmlns:a16="http://schemas.microsoft.com/office/drawing/2014/main" val="4072638924"/>
                  </a:ext>
                </a:extLst>
              </a:tr>
              <a:tr h="370840">
                <a:tc>
                  <a:txBody>
                    <a:bodyPr/>
                    <a:lstStyle/>
                    <a:p>
                      <a:pPr marL="0" marR="0" lvl="0" indent="0" algn="l" defTabSz="1007486" rtl="0" eaLnBrk="1" fontAlgn="auto" latinLnBrk="0" hangingPunct="1">
                        <a:lnSpc>
                          <a:spcPct val="100000"/>
                        </a:lnSpc>
                        <a:spcBef>
                          <a:spcPts val="0"/>
                        </a:spcBef>
                        <a:spcAft>
                          <a:spcPts val="0"/>
                        </a:spcAft>
                        <a:buClrTx/>
                        <a:buSzTx/>
                        <a:buFontTx/>
                        <a:buNone/>
                        <a:tabLst/>
                        <a:defRPr/>
                      </a:pPr>
                      <a:r>
                        <a:rPr lang="en-US" dirty="0"/>
                        <a:t>Length stability </a:t>
                      </a:r>
                    </a:p>
                  </a:txBody>
                  <a:tcPr/>
                </a:tc>
                <a:tc>
                  <a:txBody>
                    <a:bodyPr/>
                    <a:lstStyle/>
                    <a:p>
                      <a:r>
                        <a:rPr lang="en-US" dirty="0"/>
                        <a:t>4.5</a:t>
                      </a:r>
                    </a:p>
                  </a:txBody>
                  <a:tcPr/>
                </a:tc>
                <a:tc>
                  <a:txBody>
                    <a:bodyPr/>
                    <a:lstStyle/>
                    <a:p>
                      <a:r>
                        <a:rPr lang="en-US" dirty="0"/>
                        <a:t>Should be ok</a:t>
                      </a:r>
                    </a:p>
                  </a:txBody>
                  <a:tcPr/>
                </a:tc>
                <a:extLst>
                  <a:ext uri="{0D108BD9-81ED-4DB2-BD59-A6C34878D82A}">
                    <a16:rowId xmlns:a16="http://schemas.microsoft.com/office/drawing/2014/main" val="572832275"/>
                  </a:ext>
                </a:extLst>
              </a:tr>
            </a:tbl>
          </a:graphicData>
        </a:graphic>
      </p:graphicFrame>
    </p:spTree>
    <p:extLst>
      <p:ext uri="{BB962C8B-B14F-4D97-AF65-F5344CB8AC3E}">
        <p14:creationId xmlns:p14="http://schemas.microsoft.com/office/powerpoint/2010/main" val="4124227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8CE34-B520-396F-97A5-D1A76E7DF0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8F5CE4-E222-4851-2456-E08F5F4C3D6D}"/>
              </a:ext>
            </a:extLst>
          </p:cNvPr>
          <p:cNvSpPr>
            <a:spLocks noGrp="1"/>
          </p:cNvSpPr>
          <p:nvPr>
            <p:ph type="title"/>
          </p:nvPr>
        </p:nvSpPr>
        <p:spPr>
          <a:xfrm>
            <a:off x="2684264" y="401638"/>
            <a:ext cx="9825236" cy="1460500"/>
          </a:xfrm>
        </p:spPr>
        <p:txBody>
          <a:bodyPr/>
          <a:lstStyle/>
          <a:p>
            <a:r>
              <a:rPr lang="en-US" dirty="0"/>
              <a:t>P.1312 </a:t>
            </a:r>
          </a:p>
        </p:txBody>
      </p:sp>
      <p:sp>
        <p:nvSpPr>
          <p:cNvPr id="3" name="Content Placeholder 2">
            <a:extLst>
              <a:ext uri="{FF2B5EF4-FFF2-40B4-BE49-F238E27FC236}">
                <a16:creationId xmlns:a16="http://schemas.microsoft.com/office/drawing/2014/main" id="{8D2685C6-2CEC-FBE2-A4E5-2416A2D1066B}"/>
              </a:ext>
            </a:extLst>
          </p:cNvPr>
          <p:cNvSpPr>
            <a:spLocks noGrp="1"/>
          </p:cNvSpPr>
          <p:nvPr>
            <p:ph idx="1"/>
          </p:nvPr>
        </p:nvSpPr>
        <p:spPr>
          <a:xfrm>
            <a:off x="1316112" y="2011363"/>
            <a:ext cx="11193388" cy="4794250"/>
          </a:xfrm>
        </p:spPr>
        <p:txBody>
          <a:bodyPr/>
          <a:lstStyle/>
          <a:p>
            <a:r>
              <a:rPr lang="en-US" dirty="0"/>
              <a:t>Method for the measurement of the communication effectiveness of multiparty </a:t>
            </a:r>
            <a:r>
              <a:rPr lang="en-US" dirty="0" err="1"/>
              <a:t>telemeetings</a:t>
            </a:r>
            <a:r>
              <a:rPr lang="en-US" dirty="0"/>
              <a:t> using task performance</a:t>
            </a:r>
          </a:p>
          <a:p>
            <a:r>
              <a:rPr lang="en-US" dirty="0"/>
              <a:t>We have task, no quality question</a:t>
            </a:r>
          </a:p>
          <a:p>
            <a:r>
              <a:rPr lang="en-US" dirty="0"/>
              <a:t>We have preliminary data!</a:t>
            </a:r>
          </a:p>
          <a:p>
            <a:r>
              <a:rPr lang="en-US" dirty="0"/>
              <a:t>The purpose of the Recommendation is to enable multiparty conversational tests of voice-only communication systems that are sensitive to subtle changes of system parameters, to produce results that are repeatable in different laboratories with predictable test duration.</a:t>
            </a:r>
          </a:p>
        </p:txBody>
      </p:sp>
    </p:spTree>
    <p:extLst>
      <p:ext uri="{BB962C8B-B14F-4D97-AF65-F5344CB8AC3E}">
        <p14:creationId xmlns:p14="http://schemas.microsoft.com/office/powerpoint/2010/main" val="1467469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2C2B0-A7A5-1CC3-4A3A-0A3A15EFC1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A5034-0C15-5A68-74B6-30D7E33D5F54}"/>
              </a:ext>
            </a:extLst>
          </p:cNvPr>
          <p:cNvSpPr>
            <a:spLocks noGrp="1"/>
          </p:cNvSpPr>
          <p:nvPr>
            <p:ph type="title"/>
          </p:nvPr>
        </p:nvSpPr>
        <p:spPr>
          <a:xfrm>
            <a:off x="2684264" y="401638"/>
            <a:ext cx="9825236" cy="1460500"/>
          </a:xfrm>
        </p:spPr>
        <p:txBody>
          <a:bodyPr/>
          <a:lstStyle/>
          <a:p>
            <a:r>
              <a:rPr lang="en-US" dirty="0"/>
              <a:t>P.1312 - Information exchange tasks</a:t>
            </a:r>
          </a:p>
        </p:txBody>
      </p:sp>
      <p:sp>
        <p:nvSpPr>
          <p:cNvPr id="3" name="Content Placeholder 2">
            <a:extLst>
              <a:ext uri="{FF2B5EF4-FFF2-40B4-BE49-F238E27FC236}">
                <a16:creationId xmlns:a16="http://schemas.microsoft.com/office/drawing/2014/main" id="{2869F5A1-E052-9EAB-344F-417FF32EC460}"/>
              </a:ext>
            </a:extLst>
          </p:cNvPr>
          <p:cNvSpPr>
            <a:spLocks noGrp="1"/>
          </p:cNvSpPr>
          <p:nvPr>
            <p:ph idx="1"/>
          </p:nvPr>
        </p:nvSpPr>
        <p:spPr>
          <a:xfrm>
            <a:off x="1316112" y="2011363"/>
            <a:ext cx="11193388" cy="4794250"/>
          </a:xfrm>
        </p:spPr>
        <p:txBody>
          <a:bodyPr/>
          <a:lstStyle/>
          <a:p>
            <a:r>
              <a:rPr lang="en-US" dirty="0"/>
              <a:t>Task: You will be paired into teams to perform the tasks which consist of conveying sequences of letters or words to your partner. In turns, one participant of each team will be the Reader while the other team member(s) will be the Responders.</a:t>
            </a:r>
          </a:p>
          <a:p>
            <a:endParaRPr lang="en-US" dirty="0"/>
          </a:p>
          <a:p>
            <a:endParaRPr lang="en-US" dirty="0"/>
          </a:p>
          <a:p>
            <a:endParaRPr lang="en-US" dirty="0"/>
          </a:p>
          <a:p>
            <a:endParaRPr lang="en-US" dirty="0"/>
          </a:p>
        </p:txBody>
      </p:sp>
      <p:graphicFrame>
        <p:nvGraphicFramePr>
          <p:cNvPr id="4" name="Table 3">
            <a:extLst>
              <a:ext uri="{FF2B5EF4-FFF2-40B4-BE49-F238E27FC236}">
                <a16:creationId xmlns:a16="http://schemas.microsoft.com/office/drawing/2014/main" id="{F8BAA6A4-FC7A-0C18-7D84-D426EEC903BE}"/>
              </a:ext>
            </a:extLst>
          </p:cNvPr>
          <p:cNvGraphicFramePr>
            <a:graphicFrameLocks noGrp="1"/>
          </p:cNvGraphicFramePr>
          <p:nvPr>
            <p:extLst>
              <p:ext uri="{D42A27DB-BD31-4B8C-83A1-F6EECF244321}">
                <p14:modId xmlns:p14="http://schemas.microsoft.com/office/powerpoint/2010/main" val="1058427057"/>
              </p:ext>
            </p:extLst>
          </p:nvPr>
        </p:nvGraphicFramePr>
        <p:xfrm>
          <a:off x="1800237" y="3819425"/>
          <a:ext cx="10225137" cy="3149096"/>
        </p:xfrm>
        <a:graphic>
          <a:graphicData uri="http://schemas.openxmlformats.org/drawingml/2006/table">
            <a:tbl>
              <a:tblPr firstRow="1" bandRow="1">
                <a:tableStyleId>{5C22544A-7EE6-4342-B048-85BDC9FD1C3A}</a:tableStyleId>
              </a:tblPr>
              <a:tblGrid>
                <a:gridCol w="1988374">
                  <a:extLst>
                    <a:ext uri="{9D8B030D-6E8A-4147-A177-3AD203B41FA5}">
                      <a16:colId xmlns:a16="http://schemas.microsoft.com/office/drawing/2014/main" val="349882702"/>
                    </a:ext>
                  </a:extLst>
                </a:gridCol>
                <a:gridCol w="1315450">
                  <a:extLst>
                    <a:ext uri="{9D8B030D-6E8A-4147-A177-3AD203B41FA5}">
                      <a16:colId xmlns:a16="http://schemas.microsoft.com/office/drawing/2014/main" val="300557638"/>
                    </a:ext>
                  </a:extLst>
                </a:gridCol>
                <a:gridCol w="6921313">
                  <a:extLst>
                    <a:ext uri="{9D8B030D-6E8A-4147-A177-3AD203B41FA5}">
                      <a16:colId xmlns:a16="http://schemas.microsoft.com/office/drawing/2014/main" val="4267088353"/>
                    </a:ext>
                  </a:extLst>
                </a:gridCol>
              </a:tblGrid>
              <a:tr h="370840">
                <a:tc>
                  <a:txBody>
                    <a:bodyPr/>
                    <a:lstStyle/>
                    <a:p>
                      <a:r>
                        <a:rPr lang="en-US" dirty="0"/>
                        <a:t>Property</a:t>
                      </a:r>
                    </a:p>
                  </a:txBody>
                  <a:tcPr/>
                </a:tc>
                <a:tc>
                  <a:txBody>
                    <a:bodyPr/>
                    <a:lstStyle/>
                    <a:p>
                      <a:r>
                        <a:rPr lang="en-US" dirty="0"/>
                        <a:t>Our MOS</a:t>
                      </a:r>
                    </a:p>
                  </a:txBody>
                  <a:tcPr/>
                </a:tc>
                <a:tc>
                  <a:txBody>
                    <a:bodyPr/>
                    <a:lstStyle/>
                    <a:p>
                      <a:r>
                        <a:rPr lang="en-US" dirty="0"/>
                        <a:t>Description</a:t>
                      </a:r>
                    </a:p>
                  </a:txBody>
                  <a:tcPr/>
                </a:tc>
                <a:extLst>
                  <a:ext uri="{0D108BD9-81ED-4DB2-BD59-A6C34878D82A}">
                    <a16:rowId xmlns:a16="http://schemas.microsoft.com/office/drawing/2014/main" val="1965683928"/>
                  </a:ext>
                </a:extLst>
              </a:tr>
              <a:tr h="370840">
                <a:tc>
                  <a:txBody>
                    <a:bodyPr/>
                    <a:lstStyle/>
                    <a:p>
                      <a:r>
                        <a:rPr lang="en-US" dirty="0"/>
                        <a:t>Naturalness</a:t>
                      </a:r>
                    </a:p>
                  </a:txBody>
                  <a:tcPr/>
                </a:tc>
                <a:tc>
                  <a:txBody>
                    <a:bodyPr/>
                    <a:lstStyle/>
                    <a:p>
                      <a:r>
                        <a:rPr lang="en-US" dirty="0"/>
                        <a:t>1.5</a:t>
                      </a:r>
                    </a:p>
                  </a:txBody>
                  <a:tcPr/>
                </a:tc>
                <a:tc>
                  <a:txBody>
                    <a:bodyPr/>
                    <a:lstStyle/>
                    <a:p>
                      <a:r>
                        <a:rPr lang="en-US" dirty="0"/>
                        <a:t>Number verification is an option</a:t>
                      </a:r>
                    </a:p>
                  </a:txBody>
                  <a:tcPr/>
                </a:tc>
                <a:extLst>
                  <a:ext uri="{0D108BD9-81ED-4DB2-BD59-A6C34878D82A}">
                    <a16:rowId xmlns:a16="http://schemas.microsoft.com/office/drawing/2014/main" val="1001485908"/>
                  </a:ext>
                </a:extLst>
              </a:tr>
              <a:tr h="370840">
                <a:tc>
                  <a:txBody>
                    <a:bodyPr/>
                    <a:lstStyle/>
                    <a:p>
                      <a:r>
                        <a:rPr lang="en-US" dirty="0"/>
                        <a:t>Balance</a:t>
                      </a:r>
                    </a:p>
                  </a:txBody>
                  <a:tcPr/>
                </a:tc>
                <a:tc>
                  <a:txBody>
                    <a:bodyPr/>
                    <a:lstStyle/>
                    <a:p>
                      <a:r>
                        <a:rPr lang="en-US" dirty="0"/>
                        <a:t>5.0</a:t>
                      </a:r>
                    </a:p>
                  </a:txBody>
                  <a:tcPr/>
                </a:tc>
                <a:tc>
                  <a:txBody>
                    <a:bodyPr/>
                    <a:lstStyle/>
                    <a:p>
                      <a:r>
                        <a:rPr lang="en-US" dirty="0"/>
                        <a:t>Ok</a:t>
                      </a:r>
                    </a:p>
                  </a:txBody>
                  <a:tcPr/>
                </a:tc>
                <a:extLst>
                  <a:ext uri="{0D108BD9-81ED-4DB2-BD59-A6C34878D82A}">
                    <a16:rowId xmlns:a16="http://schemas.microsoft.com/office/drawing/2014/main" val="2688902766"/>
                  </a:ext>
                </a:extLst>
              </a:tr>
              <a:tr h="370840">
                <a:tc>
                  <a:txBody>
                    <a:bodyPr/>
                    <a:lstStyle/>
                    <a:p>
                      <a:r>
                        <a:rPr lang="en-US" dirty="0"/>
                        <a:t>Regeneration</a:t>
                      </a:r>
                    </a:p>
                  </a:txBody>
                  <a:tcPr/>
                </a:tc>
                <a:tc>
                  <a:txBody>
                    <a:bodyPr/>
                    <a:lstStyle/>
                    <a:p>
                      <a:r>
                        <a:rPr lang="en-US" dirty="0"/>
                        <a:t>5.0</a:t>
                      </a:r>
                    </a:p>
                  </a:txBody>
                  <a:tcPr/>
                </a:tc>
                <a:tc>
                  <a:txBody>
                    <a:bodyPr/>
                    <a:lstStyle/>
                    <a:p>
                      <a:r>
                        <a:rPr lang="en-US" dirty="0"/>
                        <a:t>Easy</a:t>
                      </a:r>
                    </a:p>
                  </a:txBody>
                  <a:tcPr/>
                </a:tc>
                <a:extLst>
                  <a:ext uri="{0D108BD9-81ED-4DB2-BD59-A6C34878D82A}">
                    <a16:rowId xmlns:a16="http://schemas.microsoft.com/office/drawing/2014/main" val="1145595557"/>
                  </a:ext>
                </a:extLst>
              </a:tr>
              <a:tr h="370840">
                <a:tc>
                  <a:txBody>
                    <a:bodyPr/>
                    <a:lstStyle/>
                    <a:p>
                      <a:r>
                        <a:rPr lang="en-US" dirty="0"/>
                        <a:t>Attention</a:t>
                      </a:r>
                    </a:p>
                  </a:txBody>
                  <a:tcPr/>
                </a:tc>
                <a:tc>
                  <a:txBody>
                    <a:bodyPr/>
                    <a:lstStyle/>
                    <a:p>
                      <a:r>
                        <a:rPr lang="en-US" dirty="0"/>
                        <a:t>2.0</a:t>
                      </a:r>
                    </a:p>
                  </a:txBody>
                  <a:tcPr/>
                </a:tc>
                <a:tc>
                  <a:txBody>
                    <a:bodyPr/>
                    <a:lstStyle/>
                    <a:p>
                      <a:r>
                        <a:rPr lang="en-US" dirty="0"/>
                        <a:t>Each person has to follow the text</a:t>
                      </a:r>
                    </a:p>
                  </a:txBody>
                  <a:tcPr/>
                </a:tc>
                <a:extLst>
                  <a:ext uri="{0D108BD9-81ED-4DB2-BD59-A6C34878D82A}">
                    <a16:rowId xmlns:a16="http://schemas.microsoft.com/office/drawing/2014/main" val="1886712455"/>
                  </a:ext>
                </a:extLst>
              </a:tr>
              <a:tr h="370840">
                <a:tc>
                  <a:txBody>
                    <a:bodyPr/>
                    <a:lstStyle/>
                    <a:p>
                      <a:r>
                        <a:rPr lang="en-US" dirty="0"/>
                        <a:t>Rewarding</a:t>
                      </a:r>
                    </a:p>
                  </a:txBody>
                  <a:tcPr/>
                </a:tc>
                <a:tc>
                  <a:txBody>
                    <a:bodyPr/>
                    <a:lstStyle/>
                    <a:p>
                      <a:r>
                        <a:rPr lang="en-US" dirty="0"/>
                        <a:t>5.0</a:t>
                      </a:r>
                    </a:p>
                  </a:txBody>
                  <a:tcPr/>
                </a:tc>
                <a:tc>
                  <a:txBody>
                    <a:bodyPr/>
                    <a:lstStyle/>
                    <a:p>
                      <a:r>
                        <a:rPr lang="en-US" dirty="0"/>
                        <a:t>Based on </a:t>
                      </a:r>
                      <a:r>
                        <a:rPr lang="en-US"/>
                        <a:t>Ludo experience</a:t>
                      </a:r>
                      <a:endParaRPr lang="en-US" dirty="0"/>
                    </a:p>
                  </a:txBody>
                  <a:tcPr/>
                </a:tc>
                <a:extLst>
                  <a:ext uri="{0D108BD9-81ED-4DB2-BD59-A6C34878D82A}">
                    <a16:rowId xmlns:a16="http://schemas.microsoft.com/office/drawing/2014/main" val="2839297559"/>
                  </a:ext>
                </a:extLst>
              </a:tr>
              <a:tr h="370840">
                <a:tc>
                  <a:txBody>
                    <a:bodyPr/>
                    <a:lstStyle/>
                    <a:p>
                      <a:r>
                        <a:rPr lang="en-US" dirty="0"/>
                        <a:t>Easy</a:t>
                      </a:r>
                    </a:p>
                  </a:txBody>
                  <a:tcPr/>
                </a:tc>
                <a:tc>
                  <a:txBody>
                    <a:bodyPr/>
                    <a:lstStyle/>
                    <a:p>
                      <a:r>
                        <a:rPr lang="en-US" dirty="0"/>
                        <a:t>4.5</a:t>
                      </a:r>
                    </a:p>
                  </a:txBody>
                  <a:tcPr/>
                </a:tc>
                <a:tc>
                  <a:txBody>
                    <a:bodyPr/>
                    <a:lstStyle/>
                    <a:p>
                      <a:r>
                        <a:rPr lang="en-US" dirty="0"/>
                        <a:t>Most people should be able to do so</a:t>
                      </a:r>
                    </a:p>
                  </a:txBody>
                  <a:tcPr/>
                </a:tc>
                <a:extLst>
                  <a:ext uri="{0D108BD9-81ED-4DB2-BD59-A6C34878D82A}">
                    <a16:rowId xmlns:a16="http://schemas.microsoft.com/office/drawing/2014/main" val="4072638924"/>
                  </a:ext>
                </a:extLst>
              </a:tr>
              <a:tr h="370840">
                <a:tc>
                  <a:txBody>
                    <a:bodyPr/>
                    <a:lstStyle/>
                    <a:p>
                      <a:pPr marL="0" marR="0" lvl="0" indent="0" algn="l" defTabSz="1007486" rtl="0" eaLnBrk="1" fontAlgn="auto" latinLnBrk="0" hangingPunct="1">
                        <a:lnSpc>
                          <a:spcPct val="100000"/>
                        </a:lnSpc>
                        <a:spcBef>
                          <a:spcPts val="0"/>
                        </a:spcBef>
                        <a:spcAft>
                          <a:spcPts val="0"/>
                        </a:spcAft>
                        <a:buClrTx/>
                        <a:buSzTx/>
                        <a:buFontTx/>
                        <a:buNone/>
                        <a:tabLst/>
                        <a:defRPr/>
                      </a:pPr>
                      <a:r>
                        <a:rPr lang="en-US" dirty="0"/>
                        <a:t>Length stability </a:t>
                      </a:r>
                    </a:p>
                  </a:txBody>
                  <a:tcPr/>
                </a:tc>
                <a:tc>
                  <a:txBody>
                    <a:bodyPr/>
                    <a:lstStyle/>
                    <a:p>
                      <a:r>
                        <a:rPr lang="en-US" dirty="0"/>
                        <a:t>4.5</a:t>
                      </a:r>
                    </a:p>
                  </a:txBody>
                  <a:tcPr/>
                </a:tc>
                <a:tc>
                  <a:txBody>
                    <a:bodyPr/>
                    <a:lstStyle/>
                    <a:p>
                      <a:r>
                        <a:rPr lang="en-US" dirty="0"/>
                        <a:t>Should be ok</a:t>
                      </a:r>
                    </a:p>
                  </a:txBody>
                  <a:tcPr/>
                </a:tc>
                <a:extLst>
                  <a:ext uri="{0D108BD9-81ED-4DB2-BD59-A6C34878D82A}">
                    <a16:rowId xmlns:a16="http://schemas.microsoft.com/office/drawing/2014/main" val="572832275"/>
                  </a:ext>
                </a:extLst>
              </a:tr>
            </a:tbl>
          </a:graphicData>
        </a:graphic>
      </p:graphicFrame>
    </p:spTree>
    <p:extLst>
      <p:ext uri="{BB962C8B-B14F-4D97-AF65-F5344CB8AC3E}">
        <p14:creationId xmlns:p14="http://schemas.microsoft.com/office/powerpoint/2010/main" val="21375775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6CCA8-7158-DF58-F8BC-2F0D2D1C0C3E}"/>
              </a:ext>
            </a:extLst>
          </p:cNvPr>
          <p:cNvSpPr>
            <a:spLocks noGrp="1"/>
          </p:cNvSpPr>
          <p:nvPr>
            <p:ph type="title"/>
          </p:nvPr>
        </p:nvSpPr>
        <p:spPr>
          <a:xfrm>
            <a:off x="2756272" y="401638"/>
            <a:ext cx="9753228" cy="1460500"/>
          </a:xfrm>
        </p:spPr>
        <p:txBody>
          <a:bodyPr/>
          <a:lstStyle/>
          <a:p>
            <a:r>
              <a:rPr lang="en-US" dirty="0"/>
              <a:t>P.1312 - Stability of the Test </a:t>
            </a:r>
          </a:p>
        </p:txBody>
      </p:sp>
      <p:pic>
        <p:nvPicPr>
          <p:cNvPr id="5" name="Content Placeholder 4" descr="A bar graph with different colored bars&#10;&#10;Description automatically generated">
            <a:extLst>
              <a:ext uri="{FF2B5EF4-FFF2-40B4-BE49-F238E27FC236}">
                <a16:creationId xmlns:a16="http://schemas.microsoft.com/office/drawing/2014/main" id="{1B6C5DCB-5B72-C9FD-F2A9-B3FE93099335}"/>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316038" y="2650895"/>
            <a:ext cx="11585575" cy="3448509"/>
          </a:xfrm>
        </p:spPr>
      </p:pic>
    </p:spTree>
    <p:extLst>
      <p:ext uri="{BB962C8B-B14F-4D97-AF65-F5344CB8AC3E}">
        <p14:creationId xmlns:p14="http://schemas.microsoft.com/office/powerpoint/2010/main" val="1497371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325E4-E5ED-90C3-09FB-8CCC6FCD61DD}"/>
              </a:ext>
            </a:extLst>
          </p:cNvPr>
          <p:cNvSpPr>
            <a:spLocks noGrp="1"/>
          </p:cNvSpPr>
          <p:nvPr>
            <p:ph type="title"/>
          </p:nvPr>
        </p:nvSpPr>
        <p:spPr>
          <a:xfrm>
            <a:off x="2756272" y="401638"/>
            <a:ext cx="9753228" cy="1460500"/>
          </a:xfrm>
        </p:spPr>
        <p:txBody>
          <a:bodyPr/>
          <a:lstStyle/>
          <a:p>
            <a:r>
              <a:rPr lang="en-US" dirty="0"/>
              <a:t>Conclusions</a:t>
            </a:r>
          </a:p>
        </p:txBody>
      </p:sp>
      <p:sp>
        <p:nvSpPr>
          <p:cNvPr id="3" name="Content Placeholder 2">
            <a:extLst>
              <a:ext uri="{FF2B5EF4-FFF2-40B4-BE49-F238E27FC236}">
                <a16:creationId xmlns:a16="http://schemas.microsoft.com/office/drawing/2014/main" id="{310AEC92-D255-FC9B-84C2-592BE88CA5C3}"/>
              </a:ext>
            </a:extLst>
          </p:cNvPr>
          <p:cNvSpPr>
            <a:spLocks noGrp="1"/>
          </p:cNvSpPr>
          <p:nvPr>
            <p:ph idx="1"/>
          </p:nvPr>
        </p:nvSpPr>
        <p:spPr>
          <a:xfrm>
            <a:off x="1244104" y="2011363"/>
            <a:ext cx="11265396" cy="4794250"/>
          </a:xfrm>
        </p:spPr>
        <p:txBody>
          <a:bodyPr/>
          <a:lstStyle/>
          <a:p>
            <a:r>
              <a:rPr lang="en-US" dirty="0"/>
              <a:t>We should systematically examine tasks for IMG</a:t>
            </a:r>
          </a:p>
          <a:p>
            <a:r>
              <a:rPr lang="en-US" dirty="0"/>
              <a:t>We should follow 1301 with time and other factor stability tests </a:t>
            </a:r>
          </a:p>
          <a:p>
            <a:r>
              <a:rPr lang="en-US" dirty="0"/>
              <a:t>We should describe some tasks as not recommended </a:t>
            </a:r>
          </a:p>
          <a:p>
            <a:r>
              <a:rPr lang="en-US" dirty="0"/>
              <a:t>Positive tasks characteristics:</a:t>
            </a:r>
          </a:p>
          <a:p>
            <a:pPr lvl="1"/>
            <a:r>
              <a:rPr lang="en-US" dirty="0"/>
              <a:t>Option for easy regeneration </a:t>
            </a:r>
          </a:p>
          <a:p>
            <a:pPr lvl="1"/>
            <a:r>
              <a:rPr lang="en-US" dirty="0"/>
              <a:t>Not asking about quality</a:t>
            </a:r>
          </a:p>
          <a:p>
            <a:pPr lvl="1"/>
            <a:r>
              <a:rPr lang="en-US" dirty="0"/>
              <a:t>Engaging </a:t>
            </a:r>
          </a:p>
          <a:p>
            <a:pPr lvl="1"/>
            <a:r>
              <a:rPr lang="en-US" dirty="0"/>
              <a:t>Natural way to control time </a:t>
            </a:r>
          </a:p>
          <a:p>
            <a:r>
              <a:rPr lang="en-US" dirty="0"/>
              <a:t>Consider internal and external validity of your task</a:t>
            </a:r>
          </a:p>
        </p:txBody>
      </p:sp>
    </p:spTree>
    <p:extLst>
      <p:ext uri="{BB962C8B-B14F-4D97-AF65-F5344CB8AC3E}">
        <p14:creationId xmlns:p14="http://schemas.microsoft.com/office/powerpoint/2010/main" val="3059877485"/>
      </p:ext>
    </p:extLst>
  </p:cSld>
  <p:clrMapOvr>
    <a:masterClrMapping/>
  </p:clrMapOvr>
</p:sld>
</file>

<file path=ppt/theme/theme1.xml><?xml version="1.0" encoding="utf-8"?>
<a:theme xmlns:a="http://schemas.openxmlformats.org/drawingml/2006/main" name="Blank Presentation - Default">
  <a:themeElements>
    <a:clrScheme name="Motyw pakietu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otyw pakietu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Presentation">
  <a:themeElements>
    <a:clrScheme name="Motyw pakietu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otyw pakietu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
      <a:dk1>
        <a:srgbClr val="000000"/>
      </a:dk1>
      <a:lt1>
        <a:srgbClr val="FFFFFF"/>
      </a:lt1>
      <a:dk2>
        <a:srgbClr val="A7A7A7"/>
      </a:dk2>
      <a:lt2>
        <a:srgbClr val="535353"/>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FF00FF"/>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TotalTime>
  <Words>1670</Words>
  <Application>Microsoft Macintosh PowerPoint</Application>
  <PresentationFormat>Custom</PresentationFormat>
  <Paragraphs>410</Paragraphs>
  <Slides>24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Calibri</vt:lpstr>
      <vt:lpstr>Calibri Light</vt:lpstr>
      <vt:lpstr>Helvetica Neue</vt:lpstr>
      <vt:lpstr>Wingdings</vt:lpstr>
      <vt:lpstr>Blank Presentation - Default</vt:lpstr>
      <vt:lpstr>Blank Presentation</vt:lpstr>
      <vt:lpstr>PowerPoint Presentation</vt:lpstr>
      <vt:lpstr>What Do We Measure?</vt:lpstr>
      <vt:lpstr>What Do We Measure?</vt:lpstr>
      <vt:lpstr>What Do We Measure?</vt:lpstr>
      <vt:lpstr>Consequence</vt:lpstr>
      <vt:lpstr>Scenario Development: General Goal – P.1301</vt:lpstr>
      <vt:lpstr>Scenario Development: Scenario Validation – P.1301</vt:lpstr>
      <vt:lpstr>Suitable Task – P.1301 Appendix V</vt:lpstr>
      <vt:lpstr>Testing Scenario</vt:lpstr>
      <vt:lpstr>P.1301 - Leavitt task </vt:lpstr>
      <vt:lpstr>P.1301 - Brainstorming task</vt:lpstr>
      <vt:lpstr>P.1301 - Survival task + Extended survival tasks</vt:lpstr>
      <vt:lpstr>P.1301 - Celebrity name guessing task</vt:lpstr>
      <vt:lpstr>P.1305 </vt:lpstr>
      <vt:lpstr>P.1305 - 'Holiday' task</vt:lpstr>
      <vt:lpstr>P.1305 - Role-playing games</vt:lpstr>
      <vt:lpstr>P.1305 - Navigation tasks</vt:lpstr>
      <vt:lpstr>P.1305 - Story with missing parts</vt:lpstr>
      <vt:lpstr>P.1305 - Building blocks task – variation</vt:lpstr>
      <vt:lpstr>P.1305 - Information exchange tasks</vt:lpstr>
      <vt:lpstr>P.1312 </vt:lpstr>
      <vt:lpstr>P.1312 - Information exchange tasks</vt:lpstr>
      <vt:lpstr>P.1312 - Stability of the Test </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Maciek</dc:creator>
  <cp:lastModifiedBy>Lucjan Janowski</cp:lastModifiedBy>
  <cp:revision>36</cp:revision>
  <dcterms:modified xsi:type="dcterms:W3CDTF">2024-11-15T21:13:30Z</dcterms:modified>
</cp:coreProperties>
</file>