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72" r:id="rId1"/>
  </p:sldMasterIdLst>
  <p:notesMasterIdLst>
    <p:notesMasterId r:id="rId23"/>
  </p:notesMasterIdLst>
  <p:sldIdLst>
    <p:sldId id="256" r:id="rId2"/>
    <p:sldId id="264" r:id="rId3"/>
    <p:sldId id="300" r:id="rId4"/>
    <p:sldId id="301" r:id="rId5"/>
    <p:sldId id="302" r:id="rId6"/>
    <p:sldId id="308" r:id="rId7"/>
    <p:sldId id="309" r:id="rId8"/>
    <p:sldId id="311" r:id="rId9"/>
    <p:sldId id="312" r:id="rId10"/>
    <p:sldId id="320" r:id="rId11"/>
    <p:sldId id="313" r:id="rId12"/>
    <p:sldId id="303" r:id="rId13"/>
    <p:sldId id="304" r:id="rId14"/>
    <p:sldId id="322" r:id="rId15"/>
    <p:sldId id="321" r:id="rId16"/>
    <p:sldId id="314" r:id="rId17"/>
    <p:sldId id="315" r:id="rId18"/>
    <p:sldId id="317" r:id="rId19"/>
    <p:sldId id="316" r:id="rId20"/>
    <p:sldId id="323" r:id="rId21"/>
    <p:sldId id="305" r:id="rId22"/>
  </p:sldIdLst>
  <p:sldSz cx="13433425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42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1"/>
    <p:restoredTop sz="90902"/>
  </p:normalViewPr>
  <p:slideViewPr>
    <p:cSldViewPr>
      <p:cViewPr varScale="1">
        <p:scale>
          <a:sx n="78" d="100"/>
          <a:sy n="78" d="100"/>
        </p:scale>
        <p:origin x="200" y="528"/>
      </p:cViewPr>
      <p:guideLst>
        <p:guide orient="horz" pos="2380"/>
        <p:guide pos="4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D3C0A8-1986-9E48-9AD7-DC24A40819B0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58496D8-18E9-D743-A5EE-EE34E90500DC}">
      <dgm:prSet phldrT="[Text]"/>
      <dgm:spPr/>
      <dgm:t>
        <a:bodyPr/>
        <a:lstStyle/>
        <a:p>
          <a:r>
            <a:rPr lang="en-GB" dirty="0"/>
            <a:t>Testing External validity</a:t>
          </a:r>
        </a:p>
      </dgm:t>
    </dgm:pt>
    <dgm:pt modelId="{4D4CFBDE-1D02-CC4D-84C7-34747C490AFA}" type="parTrans" cxnId="{C081F7A7-745B-664D-9079-AFF2C2728B43}">
      <dgm:prSet/>
      <dgm:spPr/>
      <dgm:t>
        <a:bodyPr/>
        <a:lstStyle/>
        <a:p>
          <a:endParaRPr lang="en-GB"/>
        </a:p>
      </dgm:t>
    </dgm:pt>
    <dgm:pt modelId="{47BB6B1D-DF07-274E-906B-CBE1A08B29C2}" type="sibTrans" cxnId="{C081F7A7-745B-664D-9079-AFF2C2728B43}">
      <dgm:prSet/>
      <dgm:spPr/>
      <dgm:t>
        <a:bodyPr/>
        <a:lstStyle/>
        <a:p>
          <a:endParaRPr lang="en-GB"/>
        </a:p>
      </dgm:t>
    </dgm:pt>
    <dgm:pt modelId="{7A2F6B81-C020-5F47-8241-2486C5DC7F41}">
      <dgm:prSet phldrT="[Text]"/>
      <dgm:spPr/>
      <dgm:t>
        <a:bodyPr/>
        <a:lstStyle/>
        <a:p>
          <a:r>
            <a:rPr lang="en-GB" dirty="0"/>
            <a:t>Data</a:t>
          </a:r>
        </a:p>
      </dgm:t>
    </dgm:pt>
    <dgm:pt modelId="{AE294E01-2B5F-784B-908E-BD671C205DE2}" type="parTrans" cxnId="{355EC0E2-5992-C843-9121-1F68674B1B82}">
      <dgm:prSet/>
      <dgm:spPr/>
      <dgm:t>
        <a:bodyPr/>
        <a:lstStyle/>
        <a:p>
          <a:endParaRPr lang="en-GB"/>
        </a:p>
      </dgm:t>
    </dgm:pt>
    <dgm:pt modelId="{A16DDCCD-8CCD-6641-B94F-20C75F6F2227}" type="sibTrans" cxnId="{355EC0E2-5992-C843-9121-1F68674B1B82}">
      <dgm:prSet/>
      <dgm:spPr/>
      <dgm:t>
        <a:bodyPr/>
        <a:lstStyle/>
        <a:p>
          <a:endParaRPr lang="en-GB"/>
        </a:p>
      </dgm:t>
    </dgm:pt>
    <dgm:pt modelId="{FC9634B7-218D-6E4C-8AA6-F293F26185C2}">
      <dgm:prSet phldrT="[Text]"/>
      <dgm:spPr/>
      <dgm:t>
        <a:bodyPr/>
        <a:lstStyle/>
        <a:p>
          <a:r>
            <a:rPr lang="en-GB" dirty="0"/>
            <a:t>Experiment</a:t>
          </a:r>
        </a:p>
      </dgm:t>
    </dgm:pt>
    <dgm:pt modelId="{F6E424B6-AD27-1A43-86D9-1E8311D862F4}" type="parTrans" cxnId="{233F119F-7902-8F48-953D-D09C11464875}">
      <dgm:prSet/>
      <dgm:spPr/>
      <dgm:t>
        <a:bodyPr/>
        <a:lstStyle/>
        <a:p>
          <a:endParaRPr lang="en-GB"/>
        </a:p>
      </dgm:t>
    </dgm:pt>
    <dgm:pt modelId="{D32FCE19-9501-8645-ADAA-71FD9808E54F}" type="sibTrans" cxnId="{233F119F-7902-8F48-953D-D09C11464875}">
      <dgm:prSet/>
      <dgm:spPr/>
      <dgm:t>
        <a:bodyPr/>
        <a:lstStyle/>
        <a:p>
          <a:endParaRPr lang="en-GB"/>
        </a:p>
      </dgm:t>
    </dgm:pt>
    <dgm:pt modelId="{6F66C4FA-320B-3142-A4DF-55D2B2C7EAD1}">
      <dgm:prSet phldrT="[Text]"/>
      <dgm:spPr/>
      <dgm:t>
        <a:bodyPr/>
        <a:lstStyle/>
        <a:p>
          <a:r>
            <a:rPr lang="en-GB" dirty="0"/>
            <a:t>Data</a:t>
          </a:r>
        </a:p>
      </dgm:t>
    </dgm:pt>
    <dgm:pt modelId="{046711B2-B67D-0A43-A2DD-A9225B7491C0}" type="parTrans" cxnId="{041B53B6-7C3B-7E45-9AD9-23E3E02168A4}">
      <dgm:prSet/>
      <dgm:spPr/>
      <dgm:t>
        <a:bodyPr/>
        <a:lstStyle/>
        <a:p>
          <a:endParaRPr lang="en-GB"/>
        </a:p>
      </dgm:t>
    </dgm:pt>
    <dgm:pt modelId="{C5070EDC-BEE3-794E-9267-C0E538DA8330}" type="sibTrans" cxnId="{041B53B6-7C3B-7E45-9AD9-23E3E02168A4}">
      <dgm:prSet/>
      <dgm:spPr/>
      <dgm:t>
        <a:bodyPr/>
        <a:lstStyle/>
        <a:p>
          <a:endParaRPr lang="en-GB"/>
        </a:p>
      </dgm:t>
    </dgm:pt>
    <dgm:pt modelId="{2F70CDB8-C887-A845-9561-DB3CD646262D}">
      <dgm:prSet phldrT="[Text]"/>
      <dgm:spPr/>
      <dgm:t>
        <a:bodyPr/>
        <a:lstStyle/>
        <a:p>
          <a:r>
            <a:rPr lang="en-GB" dirty="0"/>
            <a:t>Real world</a:t>
          </a:r>
        </a:p>
      </dgm:t>
    </dgm:pt>
    <dgm:pt modelId="{10B3BA2E-B138-AD49-861A-791F2A2747F0}" type="parTrans" cxnId="{C0E3271D-A3A7-164A-B8D9-8633E380CA43}">
      <dgm:prSet/>
      <dgm:spPr/>
      <dgm:t>
        <a:bodyPr/>
        <a:lstStyle/>
        <a:p>
          <a:endParaRPr lang="en-GB"/>
        </a:p>
      </dgm:t>
    </dgm:pt>
    <dgm:pt modelId="{96361BBB-7E9A-2046-BFCC-160CD064A0F6}" type="sibTrans" cxnId="{C0E3271D-A3A7-164A-B8D9-8633E380CA43}">
      <dgm:prSet/>
      <dgm:spPr/>
      <dgm:t>
        <a:bodyPr/>
        <a:lstStyle/>
        <a:p>
          <a:endParaRPr lang="en-GB"/>
        </a:p>
      </dgm:t>
    </dgm:pt>
    <dgm:pt modelId="{AB959DD4-E900-F247-87C5-495686D3340C}" type="pres">
      <dgm:prSet presAssocID="{7FD3C0A8-1986-9E48-9AD7-DC24A40819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EE05CB-95DB-FF4C-95CB-CA80982C459C}" type="pres">
      <dgm:prSet presAssocID="{558496D8-18E9-D743-A5EE-EE34E90500DC}" presName="hierRoot1" presStyleCnt="0"/>
      <dgm:spPr/>
    </dgm:pt>
    <dgm:pt modelId="{EEEEC179-81AC-774A-8BD2-55ABAFA27560}" type="pres">
      <dgm:prSet presAssocID="{558496D8-18E9-D743-A5EE-EE34E90500DC}" presName="composite" presStyleCnt="0"/>
      <dgm:spPr/>
    </dgm:pt>
    <dgm:pt modelId="{EE70BA1C-E17A-2D4E-97CF-A68BBA824C5C}" type="pres">
      <dgm:prSet presAssocID="{558496D8-18E9-D743-A5EE-EE34E90500DC}" presName="image" presStyleLbl="node0" presStyleIdx="0" presStyleCnt="1"/>
      <dgm:spPr/>
    </dgm:pt>
    <dgm:pt modelId="{F1254AD8-21B9-EA44-944A-C09C4C5464C6}" type="pres">
      <dgm:prSet presAssocID="{558496D8-18E9-D743-A5EE-EE34E90500DC}" presName="text" presStyleLbl="revTx" presStyleIdx="0" presStyleCnt="5">
        <dgm:presLayoutVars>
          <dgm:chPref val="3"/>
        </dgm:presLayoutVars>
      </dgm:prSet>
      <dgm:spPr/>
    </dgm:pt>
    <dgm:pt modelId="{13BDC68A-2AB5-F644-A37F-9B801B0DF997}" type="pres">
      <dgm:prSet presAssocID="{558496D8-18E9-D743-A5EE-EE34E90500DC}" presName="hierChild2" presStyleCnt="0"/>
      <dgm:spPr/>
    </dgm:pt>
    <dgm:pt modelId="{AE96D733-1535-A74E-BF6B-B9C414B3846E}" type="pres">
      <dgm:prSet presAssocID="{AE294E01-2B5F-784B-908E-BD671C205DE2}" presName="Name10" presStyleLbl="parChTrans1D2" presStyleIdx="0" presStyleCnt="2"/>
      <dgm:spPr/>
    </dgm:pt>
    <dgm:pt modelId="{BD0326E3-61CA-434E-8426-9064A65B675B}" type="pres">
      <dgm:prSet presAssocID="{7A2F6B81-C020-5F47-8241-2486C5DC7F41}" presName="hierRoot2" presStyleCnt="0"/>
      <dgm:spPr/>
    </dgm:pt>
    <dgm:pt modelId="{F29D43D5-EA36-7F4C-8728-B0B107520FB9}" type="pres">
      <dgm:prSet presAssocID="{7A2F6B81-C020-5F47-8241-2486C5DC7F41}" presName="composite2" presStyleCnt="0"/>
      <dgm:spPr/>
    </dgm:pt>
    <dgm:pt modelId="{A6ED1B5B-A372-3B43-9318-5F7BD3E8C8C1}" type="pres">
      <dgm:prSet presAssocID="{7A2F6B81-C020-5F47-8241-2486C5DC7F41}" presName="image2" presStyleLbl="node2" presStyleIdx="0" presStyleCnt="2"/>
      <dgm:spPr/>
    </dgm:pt>
    <dgm:pt modelId="{8CEA1CB2-3259-9C4B-8A4A-AD5F14560668}" type="pres">
      <dgm:prSet presAssocID="{7A2F6B81-C020-5F47-8241-2486C5DC7F41}" presName="text2" presStyleLbl="revTx" presStyleIdx="1" presStyleCnt="5">
        <dgm:presLayoutVars>
          <dgm:chPref val="3"/>
        </dgm:presLayoutVars>
      </dgm:prSet>
      <dgm:spPr/>
    </dgm:pt>
    <dgm:pt modelId="{01BD543F-EC9A-734A-82D8-1B5BECCE23ED}" type="pres">
      <dgm:prSet presAssocID="{7A2F6B81-C020-5F47-8241-2486C5DC7F41}" presName="hierChild3" presStyleCnt="0"/>
      <dgm:spPr/>
    </dgm:pt>
    <dgm:pt modelId="{E6672DF5-D6BB-7741-A0CB-1BDF810D8D06}" type="pres">
      <dgm:prSet presAssocID="{F6E424B6-AD27-1A43-86D9-1E8311D862F4}" presName="Name17" presStyleLbl="parChTrans1D3" presStyleIdx="0" presStyleCnt="2"/>
      <dgm:spPr/>
    </dgm:pt>
    <dgm:pt modelId="{540114CE-644E-4140-91FD-5B0DE434DF75}" type="pres">
      <dgm:prSet presAssocID="{FC9634B7-218D-6E4C-8AA6-F293F26185C2}" presName="hierRoot3" presStyleCnt="0"/>
      <dgm:spPr/>
    </dgm:pt>
    <dgm:pt modelId="{44AF40BC-BA2A-3B4D-A4F7-18AE4DAE4214}" type="pres">
      <dgm:prSet presAssocID="{FC9634B7-218D-6E4C-8AA6-F293F26185C2}" presName="composite3" presStyleCnt="0"/>
      <dgm:spPr/>
    </dgm:pt>
    <dgm:pt modelId="{31BDB0F5-F7B1-4340-9A38-D151A36F950A}" type="pres">
      <dgm:prSet presAssocID="{FC9634B7-218D-6E4C-8AA6-F293F26185C2}" presName="image3" presStyleLbl="node3" presStyleIdx="0" presStyleCnt="2"/>
      <dgm:spPr/>
    </dgm:pt>
    <dgm:pt modelId="{93731AB1-5B05-FB49-A3F4-ABD88D256946}" type="pres">
      <dgm:prSet presAssocID="{FC9634B7-218D-6E4C-8AA6-F293F26185C2}" presName="text3" presStyleLbl="revTx" presStyleIdx="2" presStyleCnt="5">
        <dgm:presLayoutVars>
          <dgm:chPref val="3"/>
        </dgm:presLayoutVars>
      </dgm:prSet>
      <dgm:spPr/>
    </dgm:pt>
    <dgm:pt modelId="{EFE30C29-1846-594F-B1D1-9B08CC9C5EC3}" type="pres">
      <dgm:prSet presAssocID="{FC9634B7-218D-6E4C-8AA6-F293F26185C2}" presName="hierChild4" presStyleCnt="0"/>
      <dgm:spPr/>
    </dgm:pt>
    <dgm:pt modelId="{FE148F18-280E-A341-BE42-F0042B1F2509}" type="pres">
      <dgm:prSet presAssocID="{046711B2-B67D-0A43-A2DD-A9225B7491C0}" presName="Name10" presStyleLbl="parChTrans1D2" presStyleIdx="1" presStyleCnt="2"/>
      <dgm:spPr/>
    </dgm:pt>
    <dgm:pt modelId="{C3DB94C1-01D7-F043-B0D3-FAC514DBA3B4}" type="pres">
      <dgm:prSet presAssocID="{6F66C4FA-320B-3142-A4DF-55D2B2C7EAD1}" presName="hierRoot2" presStyleCnt="0"/>
      <dgm:spPr/>
    </dgm:pt>
    <dgm:pt modelId="{14A977C1-3049-594C-84D0-5D3A384D273B}" type="pres">
      <dgm:prSet presAssocID="{6F66C4FA-320B-3142-A4DF-55D2B2C7EAD1}" presName="composite2" presStyleCnt="0"/>
      <dgm:spPr/>
    </dgm:pt>
    <dgm:pt modelId="{BF6B3234-A8AB-594B-929E-81E3024D01B8}" type="pres">
      <dgm:prSet presAssocID="{6F66C4FA-320B-3142-A4DF-55D2B2C7EAD1}" presName="image2" presStyleLbl="node2" presStyleIdx="1" presStyleCnt="2"/>
      <dgm:spPr/>
    </dgm:pt>
    <dgm:pt modelId="{4FC30727-7320-E143-99BA-93739A139CAA}" type="pres">
      <dgm:prSet presAssocID="{6F66C4FA-320B-3142-A4DF-55D2B2C7EAD1}" presName="text2" presStyleLbl="revTx" presStyleIdx="3" presStyleCnt="5">
        <dgm:presLayoutVars>
          <dgm:chPref val="3"/>
        </dgm:presLayoutVars>
      </dgm:prSet>
      <dgm:spPr/>
    </dgm:pt>
    <dgm:pt modelId="{CD8A5076-C992-0949-8911-558C2EAD287F}" type="pres">
      <dgm:prSet presAssocID="{6F66C4FA-320B-3142-A4DF-55D2B2C7EAD1}" presName="hierChild3" presStyleCnt="0"/>
      <dgm:spPr/>
    </dgm:pt>
    <dgm:pt modelId="{472EC2D0-15BF-E64A-9987-62D6D01EBCC6}" type="pres">
      <dgm:prSet presAssocID="{10B3BA2E-B138-AD49-861A-791F2A2747F0}" presName="Name17" presStyleLbl="parChTrans1D3" presStyleIdx="1" presStyleCnt="2"/>
      <dgm:spPr/>
    </dgm:pt>
    <dgm:pt modelId="{2CBB753F-B5E9-C443-973B-EA7F20B24706}" type="pres">
      <dgm:prSet presAssocID="{2F70CDB8-C887-A845-9561-DB3CD646262D}" presName="hierRoot3" presStyleCnt="0"/>
      <dgm:spPr/>
    </dgm:pt>
    <dgm:pt modelId="{54263A33-F8A0-B84E-B2AC-C2293A98356E}" type="pres">
      <dgm:prSet presAssocID="{2F70CDB8-C887-A845-9561-DB3CD646262D}" presName="composite3" presStyleCnt="0"/>
      <dgm:spPr/>
    </dgm:pt>
    <dgm:pt modelId="{B3E8D593-6F55-A647-A091-19A011B10690}" type="pres">
      <dgm:prSet presAssocID="{2F70CDB8-C887-A845-9561-DB3CD646262D}" presName="image3" presStyleLbl="node3" presStyleIdx="1" presStyleCnt="2"/>
      <dgm:spPr/>
    </dgm:pt>
    <dgm:pt modelId="{0BEFDAB8-A2A3-C741-8DFC-FC61DF2A9EFC}" type="pres">
      <dgm:prSet presAssocID="{2F70CDB8-C887-A845-9561-DB3CD646262D}" presName="text3" presStyleLbl="revTx" presStyleIdx="4" presStyleCnt="5">
        <dgm:presLayoutVars>
          <dgm:chPref val="3"/>
        </dgm:presLayoutVars>
      </dgm:prSet>
      <dgm:spPr/>
    </dgm:pt>
    <dgm:pt modelId="{033E875B-B6B6-274B-9B22-F67C78BC4A57}" type="pres">
      <dgm:prSet presAssocID="{2F70CDB8-C887-A845-9561-DB3CD646262D}" presName="hierChild4" presStyleCnt="0"/>
      <dgm:spPr/>
    </dgm:pt>
  </dgm:ptLst>
  <dgm:cxnLst>
    <dgm:cxn modelId="{28559E04-1AC0-3645-86F6-D4E12E1B3677}" type="presOf" srcId="{046711B2-B67D-0A43-A2DD-A9225B7491C0}" destId="{FE148F18-280E-A341-BE42-F0042B1F2509}" srcOrd="0" destOrd="0" presId="urn:microsoft.com/office/officeart/2009/layout/CirclePictureHierarchy"/>
    <dgm:cxn modelId="{C0E3271D-A3A7-164A-B8D9-8633E380CA43}" srcId="{6F66C4FA-320B-3142-A4DF-55D2B2C7EAD1}" destId="{2F70CDB8-C887-A845-9561-DB3CD646262D}" srcOrd="0" destOrd="0" parTransId="{10B3BA2E-B138-AD49-861A-791F2A2747F0}" sibTransId="{96361BBB-7E9A-2046-BFCC-160CD064A0F6}"/>
    <dgm:cxn modelId="{206BCA1F-0784-CB46-8C58-6A98B14560C6}" type="presOf" srcId="{7FD3C0A8-1986-9E48-9AD7-DC24A40819B0}" destId="{AB959DD4-E900-F247-87C5-495686D3340C}" srcOrd="0" destOrd="0" presId="urn:microsoft.com/office/officeart/2009/layout/CirclePictureHierarchy"/>
    <dgm:cxn modelId="{9C9BA946-7B57-D94B-A9C9-4F26B02A02B3}" type="presOf" srcId="{7A2F6B81-C020-5F47-8241-2486C5DC7F41}" destId="{8CEA1CB2-3259-9C4B-8A4A-AD5F14560668}" srcOrd="0" destOrd="0" presId="urn:microsoft.com/office/officeart/2009/layout/CirclePictureHierarchy"/>
    <dgm:cxn modelId="{5EE86763-21F7-1446-982F-BAC42FD73D2A}" type="presOf" srcId="{F6E424B6-AD27-1A43-86D9-1E8311D862F4}" destId="{E6672DF5-D6BB-7741-A0CB-1BDF810D8D06}" srcOrd="0" destOrd="0" presId="urn:microsoft.com/office/officeart/2009/layout/CirclePictureHierarchy"/>
    <dgm:cxn modelId="{991A096A-D2CC-AD4D-88CD-1DCC228F05BF}" type="presOf" srcId="{6F66C4FA-320B-3142-A4DF-55D2B2C7EAD1}" destId="{4FC30727-7320-E143-99BA-93739A139CAA}" srcOrd="0" destOrd="0" presId="urn:microsoft.com/office/officeart/2009/layout/CirclePictureHierarchy"/>
    <dgm:cxn modelId="{233F119F-7902-8F48-953D-D09C11464875}" srcId="{7A2F6B81-C020-5F47-8241-2486C5DC7F41}" destId="{FC9634B7-218D-6E4C-8AA6-F293F26185C2}" srcOrd="0" destOrd="0" parTransId="{F6E424B6-AD27-1A43-86D9-1E8311D862F4}" sibTransId="{D32FCE19-9501-8645-ADAA-71FD9808E54F}"/>
    <dgm:cxn modelId="{A8930CA5-FE34-5249-BEE8-3C0D4E2A1569}" type="presOf" srcId="{2F70CDB8-C887-A845-9561-DB3CD646262D}" destId="{0BEFDAB8-A2A3-C741-8DFC-FC61DF2A9EFC}" srcOrd="0" destOrd="0" presId="urn:microsoft.com/office/officeart/2009/layout/CirclePictureHierarchy"/>
    <dgm:cxn modelId="{C081F7A7-745B-664D-9079-AFF2C2728B43}" srcId="{7FD3C0A8-1986-9E48-9AD7-DC24A40819B0}" destId="{558496D8-18E9-D743-A5EE-EE34E90500DC}" srcOrd="0" destOrd="0" parTransId="{4D4CFBDE-1D02-CC4D-84C7-34747C490AFA}" sibTransId="{47BB6B1D-DF07-274E-906B-CBE1A08B29C2}"/>
    <dgm:cxn modelId="{F3158EAC-D718-9044-8D28-43E1E11E3A5C}" type="presOf" srcId="{FC9634B7-218D-6E4C-8AA6-F293F26185C2}" destId="{93731AB1-5B05-FB49-A3F4-ABD88D256946}" srcOrd="0" destOrd="0" presId="urn:microsoft.com/office/officeart/2009/layout/CirclePictureHierarchy"/>
    <dgm:cxn modelId="{041B53B6-7C3B-7E45-9AD9-23E3E02168A4}" srcId="{558496D8-18E9-D743-A5EE-EE34E90500DC}" destId="{6F66C4FA-320B-3142-A4DF-55D2B2C7EAD1}" srcOrd="1" destOrd="0" parTransId="{046711B2-B67D-0A43-A2DD-A9225B7491C0}" sibTransId="{C5070EDC-BEE3-794E-9267-C0E538DA8330}"/>
    <dgm:cxn modelId="{17336EC6-99D4-7B4C-8CDC-46E1E7AC862E}" type="presOf" srcId="{10B3BA2E-B138-AD49-861A-791F2A2747F0}" destId="{472EC2D0-15BF-E64A-9987-62D6D01EBCC6}" srcOrd="0" destOrd="0" presId="urn:microsoft.com/office/officeart/2009/layout/CirclePictureHierarchy"/>
    <dgm:cxn modelId="{355EC0E2-5992-C843-9121-1F68674B1B82}" srcId="{558496D8-18E9-D743-A5EE-EE34E90500DC}" destId="{7A2F6B81-C020-5F47-8241-2486C5DC7F41}" srcOrd="0" destOrd="0" parTransId="{AE294E01-2B5F-784B-908E-BD671C205DE2}" sibTransId="{A16DDCCD-8CCD-6641-B94F-20C75F6F2227}"/>
    <dgm:cxn modelId="{B74BF7F3-E724-0B4D-B25F-84FF6F4BF6F5}" type="presOf" srcId="{AE294E01-2B5F-784B-908E-BD671C205DE2}" destId="{AE96D733-1535-A74E-BF6B-B9C414B3846E}" srcOrd="0" destOrd="0" presId="urn:microsoft.com/office/officeart/2009/layout/CirclePictureHierarchy"/>
    <dgm:cxn modelId="{B2C7DEFB-339F-9F4C-BA78-1B498707779E}" type="presOf" srcId="{558496D8-18E9-D743-A5EE-EE34E90500DC}" destId="{F1254AD8-21B9-EA44-944A-C09C4C5464C6}" srcOrd="0" destOrd="0" presId="urn:microsoft.com/office/officeart/2009/layout/CirclePictureHierarchy"/>
    <dgm:cxn modelId="{10AE7E5E-3719-B649-AB5C-8D4A27E5EB8B}" type="presParOf" srcId="{AB959DD4-E900-F247-87C5-495686D3340C}" destId="{DEEE05CB-95DB-FF4C-95CB-CA80982C459C}" srcOrd="0" destOrd="0" presId="urn:microsoft.com/office/officeart/2009/layout/CirclePictureHierarchy"/>
    <dgm:cxn modelId="{5D155714-E8D5-0349-890C-C7949A4D2A16}" type="presParOf" srcId="{DEEE05CB-95DB-FF4C-95CB-CA80982C459C}" destId="{EEEEC179-81AC-774A-8BD2-55ABAFA27560}" srcOrd="0" destOrd="0" presId="urn:microsoft.com/office/officeart/2009/layout/CirclePictureHierarchy"/>
    <dgm:cxn modelId="{45578024-5889-2B47-94B7-0BBA10BEF5B8}" type="presParOf" srcId="{EEEEC179-81AC-774A-8BD2-55ABAFA27560}" destId="{EE70BA1C-E17A-2D4E-97CF-A68BBA824C5C}" srcOrd="0" destOrd="0" presId="urn:microsoft.com/office/officeart/2009/layout/CirclePictureHierarchy"/>
    <dgm:cxn modelId="{5AB24B48-4C39-ED49-A2FD-270FBD282A68}" type="presParOf" srcId="{EEEEC179-81AC-774A-8BD2-55ABAFA27560}" destId="{F1254AD8-21B9-EA44-944A-C09C4C5464C6}" srcOrd="1" destOrd="0" presId="urn:microsoft.com/office/officeart/2009/layout/CirclePictureHierarchy"/>
    <dgm:cxn modelId="{FB2C8CF6-F53A-5A48-8F83-29CAE9D6ECED}" type="presParOf" srcId="{DEEE05CB-95DB-FF4C-95CB-CA80982C459C}" destId="{13BDC68A-2AB5-F644-A37F-9B801B0DF997}" srcOrd="1" destOrd="0" presId="urn:microsoft.com/office/officeart/2009/layout/CirclePictureHierarchy"/>
    <dgm:cxn modelId="{E70967D1-47D8-FC43-8FC5-32DFBAE3D873}" type="presParOf" srcId="{13BDC68A-2AB5-F644-A37F-9B801B0DF997}" destId="{AE96D733-1535-A74E-BF6B-B9C414B3846E}" srcOrd="0" destOrd="0" presId="urn:microsoft.com/office/officeart/2009/layout/CirclePictureHierarchy"/>
    <dgm:cxn modelId="{3AF37221-FE55-2241-94D1-68415BC83C1A}" type="presParOf" srcId="{13BDC68A-2AB5-F644-A37F-9B801B0DF997}" destId="{BD0326E3-61CA-434E-8426-9064A65B675B}" srcOrd="1" destOrd="0" presId="urn:microsoft.com/office/officeart/2009/layout/CirclePictureHierarchy"/>
    <dgm:cxn modelId="{E00750D6-A331-3445-908E-900B58752DE4}" type="presParOf" srcId="{BD0326E3-61CA-434E-8426-9064A65B675B}" destId="{F29D43D5-EA36-7F4C-8728-B0B107520FB9}" srcOrd="0" destOrd="0" presId="urn:microsoft.com/office/officeart/2009/layout/CirclePictureHierarchy"/>
    <dgm:cxn modelId="{610E4A3B-1FA1-274E-80BC-6EB6826B494B}" type="presParOf" srcId="{F29D43D5-EA36-7F4C-8728-B0B107520FB9}" destId="{A6ED1B5B-A372-3B43-9318-5F7BD3E8C8C1}" srcOrd="0" destOrd="0" presId="urn:microsoft.com/office/officeart/2009/layout/CirclePictureHierarchy"/>
    <dgm:cxn modelId="{0C5454F4-6A8F-9844-A42E-2BEAFB5EA6CF}" type="presParOf" srcId="{F29D43D5-EA36-7F4C-8728-B0B107520FB9}" destId="{8CEA1CB2-3259-9C4B-8A4A-AD5F14560668}" srcOrd="1" destOrd="0" presId="urn:microsoft.com/office/officeart/2009/layout/CirclePictureHierarchy"/>
    <dgm:cxn modelId="{58E3F40B-3AC1-CA4B-966F-8EFCEA9D750E}" type="presParOf" srcId="{BD0326E3-61CA-434E-8426-9064A65B675B}" destId="{01BD543F-EC9A-734A-82D8-1B5BECCE23ED}" srcOrd="1" destOrd="0" presId="urn:microsoft.com/office/officeart/2009/layout/CirclePictureHierarchy"/>
    <dgm:cxn modelId="{0DE5AFDE-948C-074E-BAE4-92584657AB4E}" type="presParOf" srcId="{01BD543F-EC9A-734A-82D8-1B5BECCE23ED}" destId="{E6672DF5-D6BB-7741-A0CB-1BDF810D8D06}" srcOrd="0" destOrd="0" presId="urn:microsoft.com/office/officeart/2009/layout/CirclePictureHierarchy"/>
    <dgm:cxn modelId="{0E8B5012-7964-6942-89E3-82A7A0B3EEF1}" type="presParOf" srcId="{01BD543F-EC9A-734A-82D8-1B5BECCE23ED}" destId="{540114CE-644E-4140-91FD-5B0DE434DF75}" srcOrd="1" destOrd="0" presId="urn:microsoft.com/office/officeart/2009/layout/CirclePictureHierarchy"/>
    <dgm:cxn modelId="{432E9B34-1A4F-554D-9DAE-3DAFFE6EAFB0}" type="presParOf" srcId="{540114CE-644E-4140-91FD-5B0DE434DF75}" destId="{44AF40BC-BA2A-3B4D-A4F7-18AE4DAE4214}" srcOrd="0" destOrd="0" presId="urn:microsoft.com/office/officeart/2009/layout/CirclePictureHierarchy"/>
    <dgm:cxn modelId="{CD393303-8C62-1248-A7C0-92D507E215BA}" type="presParOf" srcId="{44AF40BC-BA2A-3B4D-A4F7-18AE4DAE4214}" destId="{31BDB0F5-F7B1-4340-9A38-D151A36F950A}" srcOrd="0" destOrd="0" presId="urn:microsoft.com/office/officeart/2009/layout/CirclePictureHierarchy"/>
    <dgm:cxn modelId="{874BF993-601E-F04A-BDF0-7797364C48C7}" type="presParOf" srcId="{44AF40BC-BA2A-3B4D-A4F7-18AE4DAE4214}" destId="{93731AB1-5B05-FB49-A3F4-ABD88D256946}" srcOrd="1" destOrd="0" presId="urn:microsoft.com/office/officeart/2009/layout/CirclePictureHierarchy"/>
    <dgm:cxn modelId="{F234F9DF-B034-5646-B883-FEEE19801F69}" type="presParOf" srcId="{540114CE-644E-4140-91FD-5B0DE434DF75}" destId="{EFE30C29-1846-594F-B1D1-9B08CC9C5EC3}" srcOrd="1" destOrd="0" presId="urn:microsoft.com/office/officeart/2009/layout/CirclePictureHierarchy"/>
    <dgm:cxn modelId="{381D75A4-D78F-6444-995C-05886D9E6520}" type="presParOf" srcId="{13BDC68A-2AB5-F644-A37F-9B801B0DF997}" destId="{FE148F18-280E-A341-BE42-F0042B1F2509}" srcOrd="2" destOrd="0" presId="urn:microsoft.com/office/officeart/2009/layout/CirclePictureHierarchy"/>
    <dgm:cxn modelId="{DE412A7E-6917-0341-8986-FA3A1875C682}" type="presParOf" srcId="{13BDC68A-2AB5-F644-A37F-9B801B0DF997}" destId="{C3DB94C1-01D7-F043-B0D3-FAC514DBA3B4}" srcOrd="3" destOrd="0" presId="urn:microsoft.com/office/officeart/2009/layout/CirclePictureHierarchy"/>
    <dgm:cxn modelId="{16F42BEF-82A6-1B46-9EA6-91DD329B4A17}" type="presParOf" srcId="{C3DB94C1-01D7-F043-B0D3-FAC514DBA3B4}" destId="{14A977C1-3049-594C-84D0-5D3A384D273B}" srcOrd="0" destOrd="0" presId="urn:microsoft.com/office/officeart/2009/layout/CirclePictureHierarchy"/>
    <dgm:cxn modelId="{5A0351A0-C092-7D48-B3D2-1FEF2C7C821F}" type="presParOf" srcId="{14A977C1-3049-594C-84D0-5D3A384D273B}" destId="{BF6B3234-A8AB-594B-929E-81E3024D01B8}" srcOrd="0" destOrd="0" presId="urn:microsoft.com/office/officeart/2009/layout/CirclePictureHierarchy"/>
    <dgm:cxn modelId="{B0E1659E-9402-7544-A935-5329C12ECD81}" type="presParOf" srcId="{14A977C1-3049-594C-84D0-5D3A384D273B}" destId="{4FC30727-7320-E143-99BA-93739A139CAA}" srcOrd="1" destOrd="0" presId="urn:microsoft.com/office/officeart/2009/layout/CirclePictureHierarchy"/>
    <dgm:cxn modelId="{C391DD0B-E5A8-C947-A459-326FF4B12BDA}" type="presParOf" srcId="{C3DB94C1-01D7-F043-B0D3-FAC514DBA3B4}" destId="{CD8A5076-C992-0949-8911-558C2EAD287F}" srcOrd="1" destOrd="0" presId="urn:microsoft.com/office/officeart/2009/layout/CirclePictureHierarchy"/>
    <dgm:cxn modelId="{56F16A4C-015D-1C4F-8E3D-9DB39A8B91C2}" type="presParOf" srcId="{CD8A5076-C992-0949-8911-558C2EAD287F}" destId="{472EC2D0-15BF-E64A-9987-62D6D01EBCC6}" srcOrd="0" destOrd="0" presId="urn:microsoft.com/office/officeart/2009/layout/CirclePictureHierarchy"/>
    <dgm:cxn modelId="{89728A63-5587-0F4C-8912-3506DE0E3BE9}" type="presParOf" srcId="{CD8A5076-C992-0949-8911-558C2EAD287F}" destId="{2CBB753F-B5E9-C443-973B-EA7F20B24706}" srcOrd="1" destOrd="0" presId="urn:microsoft.com/office/officeart/2009/layout/CirclePictureHierarchy"/>
    <dgm:cxn modelId="{9D8F1E0E-2BFB-3A46-A9FA-E1DAF57CFDFE}" type="presParOf" srcId="{2CBB753F-B5E9-C443-973B-EA7F20B24706}" destId="{54263A33-F8A0-B84E-B2AC-C2293A98356E}" srcOrd="0" destOrd="0" presId="urn:microsoft.com/office/officeart/2009/layout/CirclePictureHierarchy"/>
    <dgm:cxn modelId="{18CBCAEC-6A04-7947-AD1C-9883B60DE175}" type="presParOf" srcId="{54263A33-F8A0-B84E-B2AC-C2293A98356E}" destId="{B3E8D593-6F55-A647-A091-19A011B10690}" srcOrd="0" destOrd="0" presId="urn:microsoft.com/office/officeart/2009/layout/CirclePictureHierarchy"/>
    <dgm:cxn modelId="{70EDD06F-5ED1-A54E-9C6C-2131C08B9F37}" type="presParOf" srcId="{54263A33-F8A0-B84E-B2AC-C2293A98356E}" destId="{0BEFDAB8-A2A3-C741-8DFC-FC61DF2A9EFC}" srcOrd="1" destOrd="0" presId="urn:microsoft.com/office/officeart/2009/layout/CirclePictureHierarchy"/>
    <dgm:cxn modelId="{32319946-6125-1043-AD46-2860C3E94567}" type="presParOf" srcId="{2CBB753F-B5E9-C443-973B-EA7F20B24706}" destId="{033E875B-B6B6-274B-9B22-F67C78BC4A57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D3C0A8-1986-9E48-9AD7-DC24A40819B0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58496D8-18E9-D743-A5EE-EE34E90500DC}">
      <dgm:prSet phldrT="[Text]"/>
      <dgm:spPr/>
      <dgm:t>
        <a:bodyPr/>
        <a:lstStyle/>
        <a:p>
          <a:r>
            <a:rPr lang="en-GB" dirty="0"/>
            <a:t>??? External validity</a:t>
          </a:r>
        </a:p>
      </dgm:t>
    </dgm:pt>
    <dgm:pt modelId="{4D4CFBDE-1D02-CC4D-84C7-34747C490AFA}" type="parTrans" cxnId="{C081F7A7-745B-664D-9079-AFF2C2728B43}">
      <dgm:prSet/>
      <dgm:spPr/>
      <dgm:t>
        <a:bodyPr/>
        <a:lstStyle/>
        <a:p>
          <a:endParaRPr lang="en-GB"/>
        </a:p>
      </dgm:t>
    </dgm:pt>
    <dgm:pt modelId="{47BB6B1D-DF07-274E-906B-CBE1A08B29C2}" type="sibTrans" cxnId="{C081F7A7-745B-664D-9079-AFF2C2728B43}">
      <dgm:prSet/>
      <dgm:spPr/>
      <dgm:t>
        <a:bodyPr/>
        <a:lstStyle/>
        <a:p>
          <a:endParaRPr lang="en-GB"/>
        </a:p>
      </dgm:t>
    </dgm:pt>
    <dgm:pt modelId="{7A2F6B81-C020-5F47-8241-2486C5DC7F41}">
      <dgm:prSet phldrT="[Text]"/>
      <dgm:spPr/>
      <dgm:t>
        <a:bodyPr/>
        <a:lstStyle/>
        <a:p>
          <a:r>
            <a:rPr lang="en-GB" dirty="0"/>
            <a:t>Data</a:t>
          </a:r>
        </a:p>
      </dgm:t>
    </dgm:pt>
    <dgm:pt modelId="{AE294E01-2B5F-784B-908E-BD671C205DE2}" type="parTrans" cxnId="{355EC0E2-5992-C843-9121-1F68674B1B82}">
      <dgm:prSet/>
      <dgm:spPr/>
      <dgm:t>
        <a:bodyPr/>
        <a:lstStyle/>
        <a:p>
          <a:endParaRPr lang="en-GB"/>
        </a:p>
      </dgm:t>
    </dgm:pt>
    <dgm:pt modelId="{A16DDCCD-8CCD-6641-B94F-20C75F6F2227}" type="sibTrans" cxnId="{355EC0E2-5992-C843-9121-1F68674B1B82}">
      <dgm:prSet/>
      <dgm:spPr/>
      <dgm:t>
        <a:bodyPr/>
        <a:lstStyle/>
        <a:p>
          <a:endParaRPr lang="en-GB"/>
        </a:p>
      </dgm:t>
    </dgm:pt>
    <dgm:pt modelId="{FC9634B7-218D-6E4C-8AA6-F293F26185C2}">
      <dgm:prSet phldrT="[Text]"/>
      <dgm:spPr/>
      <dgm:t>
        <a:bodyPr/>
        <a:lstStyle/>
        <a:p>
          <a:r>
            <a:rPr lang="en-GB" dirty="0"/>
            <a:t>Experiment</a:t>
          </a:r>
        </a:p>
      </dgm:t>
    </dgm:pt>
    <dgm:pt modelId="{F6E424B6-AD27-1A43-86D9-1E8311D862F4}" type="parTrans" cxnId="{233F119F-7902-8F48-953D-D09C11464875}">
      <dgm:prSet/>
      <dgm:spPr/>
      <dgm:t>
        <a:bodyPr/>
        <a:lstStyle/>
        <a:p>
          <a:endParaRPr lang="en-GB"/>
        </a:p>
      </dgm:t>
    </dgm:pt>
    <dgm:pt modelId="{D32FCE19-9501-8645-ADAA-71FD9808E54F}" type="sibTrans" cxnId="{233F119F-7902-8F48-953D-D09C11464875}">
      <dgm:prSet/>
      <dgm:spPr/>
      <dgm:t>
        <a:bodyPr/>
        <a:lstStyle/>
        <a:p>
          <a:endParaRPr lang="en-GB"/>
        </a:p>
      </dgm:t>
    </dgm:pt>
    <dgm:pt modelId="{6F66C4FA-320B-3142-A4DF-55D2B2C7EAD1}">
      <dgm:prSet phldrT="[Text]"/>
      <dgm:spPr/>
      <dgm:t>
        <a:bodyPr/>
        <a:lstStyle/>
        <a:p>
          <a:r>
            <a:rPr lang="en-GB" dirty="0"/>
            <a:t>No data</a:t>
          </a:r>
        </a:p>
      </dgm:t>
    </dgm:pt>
    <dgm:pt modelId="{046711B2-B67D-0A43-A2DD-A9225B7491C0}" type="parTrans" cxnId="{041B53B6-7C3B-7E45-9AD9-23E3E02168A4}">
      <dgm:prSet/>
      <dgm:spPr/>
      <dgm:t>
        <a:bodyPr/>
        <a:lstStyle/>
        <a:p>
          <a:endParaRPr lang="en-GB"/>
        </a:p>
      </dgm:t>
    </dgm:pt>
    <dgm:pt modelId="{C5070EDC-BEE3-794E-9267-C0E538DA8330}" type="sibTrans" cxnId="{041B53B6-7C3B-7E45-9AD9-23E3E02168A4}">
      <dgm:prSet/>
      <dgm:spPr/>
      <dgm:t>
        <a:bodyPr/>
        <a:lstStyle/>
        <a:p>
          <a:endParaRPr lang="en-GB"/>
        </a:p>
      </dgm:t>
    </dgm:pt>
    <dgm:pt modelId="{2F70CDB8-C887-A845-9561-DB3CD646262D}">
      <dgm:prSet phldrT="[Text]"/>
      <dgm:spPr/>
      <dgm:t>
        <a:bodyPr/>
        <a:lstStyle/>
        <a:p>
          <a:r>
            <a:rPr lang="en-GB" dirty="0"/>
            <a:t>Real world</a:t>
          </a:r>
        </a:p>
      </dgm:t>
    </dgm:pt>
    <dgm:pt modelId="{10B3BA2E-B138-AD49-861A-791F2A2747F0}" type="parTrans" cxnId="{C0E3271D-A3A7-164A-B8D9-8633E380CA43}">
      <dgm:prSet/>
      <dgm:spPr/>
      <dgm:t>
        <a:bodyPr/>
        <a:lstStyle/>
        <a:p>
          <a:endParaRPr lang="en-GB"/>
        </a:p>
      </dgm:t>
    </dgm:pt>
    <dgm:pt modelId="{96361BBB-7E9A-2046-BFCC-160CD064A0F6}" type="sibTrans" cxnId="{C0E3271D-A3A7-164A-B8D9-8633E380CA43}">
      <dgm:prSet/>
      <dgm:spPr/>
      <dgm:t>
        <a:bodyPr/>
        <a:lstStyle/>
        <a:p>
          <a:endParaRPr lang="en-GB"/>
        </a:p>
      </dgm:t>
    </dgm:pt>
    <dgm:pt modelId="{AB959DD4-E900-F247-87C5-495686D3340C}" type="pres">
      <dgm:prSet presAssocID="{7FD3C0A8-1986-9E48-9AD7-DC24A40819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EE05CB-95DB-FF4C-95CB-CA80982C459C}" type="pres">
      <dgm:prSet presAssocID="{558496D8-18E9-D743-A5EE-EE34E90500DC}" presName="hierRoot1" presStyleCnt="0"/>
      <dgm:spPr/>
    </dgm:pt>
    <dgm:pt modelId="{EEEEC179-81AC-774A-8BD2-55ABAFA27560}" type="pres">
      <dgm:prSet presAssocID="{558496D8-18E9-D743-A5EE-EE34E90500DC}" presName="composite" presStyleCnt="0"/>
      <dgm:spPr/>
    </dgm:pt>
    <dgm:pt modelId="{EE70BA1C-E17A-2D4E-97CF-A68BBA824C5C}" type="pres">
      <dgm:prSet presAssocID="{558496D8-18E9-D743-A5EE-EE34E90500DC}" presName="image" presStyleLbl="node0" presStyleIdx="0" presStyleCnt="1"/>
      <dgm:spPr/>
    </dgm:pt>
    <dgm:pt modelId="{F1254AD8-21B9-EA44-944A-C09C4C5464C6}" type="pres">
      <dgm:prSet presAssocID="{558496D8-18E9-D743-A5EE-EE34E90500DC}" presName="text" presStyleLbl="revTx" presStyleIdx="0" presStyleCnt="5">
        <dgm:presLayoutVars>
          <dgm:chPref val="3"/>
        </dgm:presLayoutVars>
      </dgm:prSet>
      <dgm:spPr/>
    </dgm:pt>
    <dgm:pt modelId="{13BDC68A-2AB5-F644-A37F-9B801B0DF997}" type="pres">
      <dgm:prSet presAssocID="{558496D8-18E9-D743-A5EE-EE34E90500DC}" presName="hierChild2" presStyleCnt="0"/>
      <dgm:spPr/>
    </dgm:pt>
    <dgm:pt modelId="{AE96D733-1535-A74E-BF6B-B9C414B3846E}" type="pres">
      <dgm:prSet presAssocID="{AE294E01-2B5F-784B-908E-BD671C205DE2}" presName="Name10" presStyleLbl="parChTrans1D2" presStyleIdx="0" presStyleCnt="2"/>
      <dgm:spPr/>
    </dgm:pt>
    <dgm:pt modelId="{BD0326E3-61CA-434E-8426-9064A65B675B}" type="pres">
      <dgm:prSet presAssocID="{7A2F6B81-C020-5F47-8241-2486C5DC7F41}" presName="hierRoot2" presStyleCnt="0"/>
      <dgm:spPr/>
    </dgm:pt>
    <dgm:pt modelId="{F29D43D5-EA36-7F4C-8728-B0B107520FB9}" type="pres">
      <dgm:prSet presAssocID="{7A2F6B81-C020-5F47-8241-2486C5DC7F41}" presName="composite2" presStyleCnt="0"/>
      <dgm:spPr/>
    </dgm:pt>
    <dgm:pt modelId="{A6ED1B5B-A372-3B43-9318-5F7BD3E8C8C1}" type="pres">
      <dgm:prSet presAssocID="{7A2F6B81-C020-5F47-8241-2486C5DC7F41}" presName="image2" presStyleLbl="node2" presStyleIdx="0" presStyleCnt="2"/>
      <dgm:spPr/>
    </dgm:pt>
    <dgm:pt modelId="{8CEA1CB2-3259-9C4B-8A4A-AD5F14560668}" type="pres">
      <dgm:prSet presAssocID="{7A2F6B81-C020-5F47-8241-2486C5DC7F41}" presName="text2" presStyleLbl="revTx" presStyleIdx="1" presStyleCnt="5">
        <dgm:presLayoutVars>
          <dgm:chPref val="3"/>
        </dgm:presLayoutVars>
      </dgm:prSet>
      <dgm:spPr/>
    </dgm:pt>
    <dgm:pt modelId="{01BD543F-EC9A-734A-82D8-1B5BECCE23ED}" type="pres">
      <dgm:prSet presAssocID="{7A2F6B81-C020-5F47-8241-2486C5DC7F41}" presName="hierChild3" presStyleCnt="0"/>
      <dgm:spPr/>
    </dgm:pt>
    <dgm:pt modelId="{E6672DF5-D6BB-7741-A0CB-1BDF810D8D06}" type="pres">
      <dgm:prSet presAssocID="{F6E424B6-AD27-1A43-86D9-1E8311D862F4}" presName="Name17" presStyleLbl="parChTrans1D3" presStyleIdx="0" presStyleCnt="2"/>
      <dgm:spPr/>
    </dgm:pt>
    <dgm:pt modelId="{540114CE-644E-4140-91FD-5B0DE434DF75}" type="pres">
      <dgm:prSet presAssocID="{FC9634B7-218D-6E4C-8AA6-F293F26185C2}" presName="hierRoot3" presStyleCnt="0"/>
      <dgm:spPr/>
    </dgm:pt>
    <dgm:pt modelId="{44AF40BC-BA2A-3B4D-A4F7-18AE4DAE4214}" type="pres">
      <dgm:prSet presAssocID="{FC9634B7-218D-6E4C-8AA6-F293F26185C2}" presName="composite3" presStyleCnt="0"/>
      <dgm:spPr/>
    </dgm:pt>
    <dgm:pt modelId="{31BDB0F5-F7B1-4340-9A38-D151A36F950A}" type="pres">
      <dgm:prSet presAssocID="{FC9634B7-218D-6E4C-8AA6-F293F26185C2}" presName="image3" presStyleLbl="node3" presStyleIdx="0" presStyleCnt="2"/>
      <dgm:spPr/>
    </dgm:pt>
    <dgm:pt modelId="{93731AB1-5B05-FB49-A3F4-ABD88D256946}" type="pres">
      <dgm:prSet presAssocID="{FC9634B7-218D-6E4C-8AA6-F293F26185C2}" presName="text3" presStyleLbl="revTx" presStyleIdx="2" presStyleCnt="5">
        <dgm:presLayoutVars>
          <dgm:chPref val="3"/>
        </dgm:presLayoutVars>
      </dgm:prSet>
      <dgm:spPr/>
    </dgm:pt>
    <dgm:pt modelId="{EFE30C29-1846-594F-B1D1-9B08CC9C5EC3}" type="pres">
      <dgm:prSet presAssocID="{FC9634B7-218D-6E4C-8AA6-F293F26185C2}" presName="hierChild4" presStyleCnt="0"/>
      <dgm:spPr/>
    </dgm:pt>
    <dgm:pt modelId="{FE148F18-280E-A341-BE42-F0042B1F2509}" type="pres">
      <dgm:prSet presAssocID="{046711B2-B67D-0A43-A2DD-A9225B7491C0}" presName="Name10" presStyleLbl="parChTrans1D2" presStyleIdx="1" presStyleCnt="2"/>
      <dgm:spPr/>
    </dgm:pt>
    <dgm:pt modelId="{C3DB94C1-01D7-F043-B0D3-FAC514DBA3B4}" type="pres">
      <dgm:prSet presAssocID="{6F66C4FA-320B-3142-A4DF-55D2B2C7EAD1}" presName="hierRoot2" presStyleCnt="0"/>
      <dgm:spPr/>
    </dgm:pt>
    <dgm:pt modelId="{14A977C1-3049-594C-84D0-5D3A384D273B}" type="pres">
      <dgm:prSet presAssocID="{6F66C4FA-320B-3142-A4DF-55D2B2C7EAD1}" presName="composite2" presStyleCnt="0"/>
      <dgm:spPr/>
    </dgm:pt>
    <dgm:pt modelId="{BF6B3234-A8AB-594B-929E-81E3024D01B8}" type="pres">
      <dgm:prSet presAssocID="{6F66C4FA-320B-3142-A4DF-55D2B2C7EAD1}" presName="image2" presStyleLbl="node2" presStyleIdx="1" presStyleCnt="2"/>
      <dgm:spPr>
        <a:solidFill>
          <a:srgbClr val="FF0000"/>
        </a:solidFill>
      </dgm:spPr>
    </dgm:pt>
    <dgm:pt modelId="{4FC30727-7320-E143-99BA-93739A139CAA}" type="pres">
      <dgm:prSet presAssocID="{6F66C4FA-320B-3142-A4DF-55D2B2C7EAD1}" presName="text2" presStyleLbl="revTx" presStyleIdx="3" presStyleCnt="5">
        <dgm:presLayoutVars>
          <dgm:chPref val="3"/>
        </dgm:presLayoutVars>
      </dgm:prSet>
      <dgm:spPr/>
    </dgm:pt>
    <dgm:pt modelId="{CD8A5076-C992-0949-8911-558C2EAD287F}" type="pres">
      <dgm:prSet presAssocID="{6F66C4FA-320B-3142-A4DF-55D2B2C7EAD1}" presName="hierChild3" presStyleCnt="0"/>
      <dgm:spPr/>
    </dgm:pt>
    <dgm:pt modelId="{472EC2D0-15BF-E64A-9987-62D6D01EBCC6}" type="pres">
      <dgm:prSet presAssocID="{10B3BA2E-B138-AD49-861A-791F2A2747F0}" presName="Name17" presStyleLbl="parChTrans1D3" presStyleIdx="1" presStyleCnt="2"/>
      <dgm:spPr/>
    </dgm:pt>
    <dgm:pt modelId="{2CBB753F-B5E9-C443-973B-EA7F20B24706}" type="pres">
      <dgm:prSet presAssocID="{2F70CDB8-C887-A845-9561-DB3CD646262D}" presName="hierRoot3" presStyleCnt="0"/>
      <dgm:spPr/>
    </dgm:pt>
    <dgm:pt modelId="{54263A33-F8A0-B84E-B2AC-C2293A98356E}" type="pres">
      <dgm:prSet presAssocID="{2F70CDB8-C887-A845-9561-DB3CD646262D}" presName="composite3" presStyleCnt="0"/>
      <dgm:spPr/>
    </dgm:pt>
    <dgm:pt modelId="{B3E8D593-6F55-A647-A091-19A011B10690}" type="pres">
      <dgm:prSet presAssocID="{2F70CDB8-C887-A845-9561-DB3CD646262D}" presName="image3" presStyleLbl="node3" presStyleIdx="1" presStyleCnt="2"/>
      <dgm:spPr/>
    </dgm:pt>
    <dgm:pt modelId="{0BEFDAB8-A2A3-C741-8DFC-FC61DF2A9EFC}" type="pres">
      <dgm:prSet presAssocID="{2F70CDB8-C887-A845-9561-DB3CD646262D}" presName="text3" presStyleLbl="revTx" presStyleIdx="4" presStyleCnt="5">
        <dgm:presLayoutVars>
          <dgm:chPref val="3"/>
        </dgm:presLayoutVars>
      </dgm:prSet>
      <dgm:spPr/>
    </dgm:pt>
    <dgm:pt modelId="{033E875B-B6B6-274B-9B22-F67C78BC4A57}" type="pres">
      <dgm:prSet presAssocID="{2F70CDB8-C887-A845-9561-DB3CD646262D}" presName="hierChild4" presStyleCnt="0"/>
      <dgm:spPr/>
    </dgm:pt>
  </dgm:ptLst>
  <dgm:cxnLst>
    <dgm:cxn modelId="{28559E04-1AC0-3645-86F6-D4E12E1B3677}" type="presOf" srcId="{046711B2-B67D-0A43-A2DD-A9225B7491C0}" destId="{FE148F18-280E-A341-BE42-F0042B1F2509}" srcOrd="0" destOrd="0" presId="urn:microsoft.com/office/officeart/2009/layout/CirclePictureHierarchy"/>
    <dgm:cxn modelId="{C0E3271D-A3A7-164A-B8D9-8633E380CA43}" srcId="{6F66C4FA-320B-3142-A4DF-55D2B2C7EAD1}" destId="{2F70CDB8-C887-A845-9561-DB3CD646262D}" srcOrd="0" destOrd="0" parTransId="{10B3BA2E-B138-AD49-861A-791F2A2747F0}" sibTransId="{96361BBB-7E9A-2046-BFCC-160CD064A0F6}"/>
    <dgm:cxn modelId="{206BCA1F-0784-CB46-8C58-6A98B14560C6}" type="presOf" srcId="{7FD3C0A8-1986-9E48-9AD7-DC24A40819B0}" destId="{AB959DD4-E900-F247-87C5-495686D3340C}" srcOrd="0" destOrd="0" presId="urn:microsoft.com/office/officeart/2009/layout/CirclePictureHierarchy"/>
    <dgm:cxn modelId="{9C9BA946-7B57-D94B-A9C9-4F26B02A02B3}" type="presOf" srcId="{7A2F6B81-C020-5F47-8241-2486C5DC7F41}" destId="{8CEA1CB2-3259-9C4B-8A4A-AD5F14560668}" srcOrd="0" destOrd="0" presId="urn:microsoft.com/office/officeart/2009/layout/CirclePictureHierarchy"/>
    <dgm:cxn modelId="{5EE86763-21F7-1446-982F-BAC42FD73D2A}" type="presOf" srcId="{F6E424B6-AD27-1A43-86D9-1E8311D862F4}" destId="{E6672DF5-D6BB-7741-A0CB-1BDF810D8D06}" srcOrd="0" destOrd="0" presId="urn:microsoft.com/office/officeart/2009/layout/CirclePictureHierarchy"/>
    <dgm:cxn modelId="{991A096A-D2CC-AD4D-88CD-1DCC228F05BF}" type="presOf" srcId="{6F66C4FA-320B-3142-A4DF-55D2B2C7EAD1}" destId="{4FC30727-7320-E143-99BA-93739A139CAA}" srcOrd="0" destOrd="0" presId="urn:microsoft.com/office/officeart/2009/layout/CirclePictureHierarchy"/>
    <dgm:cxn modelId="{233F119F-7902-8F48-953D-D09C11464875}" srcId="{7A2F6B81-C020-5F47-8241-2486C5DC7F41}" destId="{FC9634B7-218D-6E4C-8AA6-F293F26185C2}" srcOrd="0" destOrd="0" parTransId="{F6E424B6-AD27-1A43-86D9-1E8311D862F4}" sibTransId="{D32FCE19-9501-8645-ADAA-71FD9808E54F}"/>
    <dgm:cxn modelId="{A8930CA5-FE34-5249-BEE8-3C0D4E2A1569}" type="presOf" srcId="{2F70CDB8-C887-A845-9561-DB3CD646262D}" destId="{0BEFDAB8-A2A3-C741-8DFC-FC61DF2A9EFC}" srcOrd="0" destOrd="0" presId="urn:microsoft.com/office/officeart/2009/layout/CirclePictureHierarchy"/>
    <dgm:cxn modelId="{C081F7A7-745B-664D-9079-AFF2C2728B43}" srcId="{7FD3C0A8-1986-9E48-9AD7-DC24A40819B0}" destId="{558496D8-18E9-D743-A5EE-EE34E90500DC}" srcOrd="0" destOrd="0" parTransId="{4D4CFBDE-1D02-CC4D-84C7-34747C490AFA}" sibTransId="{47BB6B1D-DF07-274E-906B-CBE1A08B29C2}"/>
    <dgm:cxn modelId="{F3158EAC-D718-9044-8D28-43E1E11E3A5C}" type="presOf" srcId="{FC9634B7-218D-6E4C-8AA6-F293F26185C2}" destId="{93731AB1-5B05-FB49-A3F4-ABD88D256946}" srcOrd="0" destOrd="0" presId="urn:microsoft.com/office/officeart/2009/layout/CirclePictureHierarchy"/>
    <dgm:cxn modelId="{041B53B6-7C3B-7E45-9AD9-23E3E02168A4}" srcId="{558496D8-18E9-D743-A5EE-EE34E90500DC}" destId="{6F66C4FA-320B-3142-A4DF-55D2B2C7EAD1}" srcOrd="1" destOrd="0" parTransId="{046711B2-B67D-0A43-A2DD-A9225B7491C0}" sibTransId="{C5070EDC-BEE3-794E-9267-C0E538DA8330}"/>
    <dgm:cxn modelId="{17336EC6-99D4-7B4C-8CDC-46E1E7AC862E}" type="presOf" srcId="{10B3BA2E-B138-AD49-861A-791F2A2747F0}" destId="{472EC2D0-15BF-E64A-9987-62D6D01EBCC6}" srcOrd="0" destOrd="0" presId="urn:microsoft.com/office/officeart/2009/layout/CirclePictureHierarchy"/>
    <dgm:cxn modelId="{355EC0E2-5992-C843-9121-1F68674B1B82}" srcId="{558496D8-18E9-D743-A5EE-EE34E90500DC}" destId="{7A2F6B81-C020-5F47-8241-2486C5DC7F41}" srcOrd="0" destOrd="0" parTransId="{AE294E01-2B5F-784B-908E-BD671C205DE2}" sibTransId="{A16DDCCD-8CCD-6641-B94F-20C75F6F2227}"/>
    <dgm:cxn modelId="{B74BF7F3-E724-0B4D-B25F-84FF6F4BF6F5}" type="presOf" srcId="{AE294E01-2B5F-784B-908E-BD671C205DE2}" destId="{AE96D733-1535-A74E-BF6B-B9C414B3846E}" srcOrd="0" destOrd="0" presId="urn:microsoft.com/office/officeart/2009/layout/CirclePictureHierarchy"/>
    <dgm:cxn modelId="{B2C7DEFB-339F-9F4C-BA78-1B498707779E}" type="presOf" srcId="{558496D8-18E9-D743-A5EE-EE34E90500DC}" destId="{F1254AD8-21B9-EA44-944A-C09C4C5464C6}" srcOrd="0" destOrd="0" presId="urn:microsoft.com/office/officeart/2009/layout/CirclePictureHierarchy"/>
    <dgm:cxn modelId="{10AE7E5E-3719-B649-AB5C-8D4A27E5EB8B}" type="presParOf" srcId="{AB959DD4-E900-F247-87C5-495686D3340C}" destId="{DEEE05CB-95DB-FF4C-95CB-CA80982C459C}" srcOrd="0" destOrd="0" presId="urn:microsoft.com/office/officeart/2009/layout/CirclePictureHierarchy"/>
    <dgm:cxn modelId="{5D155714-E8D5-0349-890C-C7949A4D2A16}" type="presParOf" srcId="{DEEE05CB-95DB-FF4C-95CB-CA80982C459C}" destId="{EEEEC179-81AC-774A-8BD2-55ABAFA27560}" srcOrd="0" destOrd="0" presId="urn:microsoft.com/office/officeart/2009/layout/CirclePictureHierarchy"/>
    <dgm:cxn modelId="{45578024-5889-2B47-94B7-0BBA10BEF5B8}" type="presParOf" srcId="{EEEEC179-81AC-774A-8BD2-55ABAFA27560}" destId="{EE70BA1C-E17A-2D4E-97CF-A68BBA824C5C}" srcOrd="0" destOrd="0" presId="urn:microsoft.com/office/officeart/2009/layout/CirclePictureHierarchy"/>
    <dgm:cxn modelId="{5AB24B48-4C39-ED49-A2FD-270FBD282A68}" type="presParOf" srcId="{EEEEC179-81AC-774A-8BD2-55ABAFA27560}" destId="{F1254AD8-21B9-EA44-944A-C09C4C5464C6}" srcOrd="1" destOrd="0" presId="urn:microsoft.com/office/officeart/2009/layout/CirclePictureHierarchy"/>
    <dgm:cxn modelId="{FB2C8CF6-F53A-5A48-8F83-29CAE9D6ECED}" type="presParOf" srcId="{DEEE05CB-95DB-FF4C-95CB-CA80982C459C}" destId="{13BDC68A-2AB5-F644-A37F-9B801B0DF997}" srcOrd="1" destOrd="0" presId="urn:microsoft.com/office/officeart/2009/layout/CirclePictureHierarchy"/>
    <dgm:cxn modelId="{E70967D1-47D8-FC43-8FC5-32DFBAE3D873}" type="presParOf" srcId="{13BDC68A-2AB5-F644-A37F-9B801B0DF997}" destId="{AE96D733-1535-A74E-BF6B-B9C414B3846E}" srcOrd="0" destOrd="0" presId="urn:microsoft.com/office/officeart/2009/layout/CirclePictureHierarchy"/>
    <dgm:cxn modelId="{3AF37221-FE55-2241-94D1-68415BC83C1A}" type="presParOf" srcId="{13BDC68A-2AB5-F644-A37F-9B801B0DF997}" destId="{BD0326E3-61CA-434E-8426-9064A65B675B}" srcOrd="1" destOrd="0" presId="urn:microsoft.com/office/officeart/2009/layout/CirclePictureHierarchy"/>
    <dgm:cxn modelId="{E00750D6-A331-3445-908E-900B58752DE4}" type="presParOf" srcId="{BD0326E3-61CA-434E-8426-9064A65B675B}" destId="{F29D43D5-EA36-7F4C-8728-B0B107520FB9}" srcOrd="0" destOrd="0" presId="urn:microsoft.com/office/officeart/2009/layout/CirclePictureHierarchy"/>
    <dgm:cxn modelId="{610E4A3B-1FA1-274E-80BC-6EB6826B494B}" type="presParOf" srcId="{F29D43D5-EA36-7F4C-8728-B0B107520FB9}" destId="{A6ED1B5B-A372-3B43-9318-5F7BD3E8C8C1}" srcOrd="0" destOrd="0" presId="urn:microsoft.com/office/officeart/2009/layout/CirclePictureHierarchy"/>
    <dgm:cxn modelId="{0C5454F4-6A8F-9844-A42E-2BEAFB5EA6CF}" type="presParOf" srcId="{F29D43D5-EA36-7F4C-8728-B0B107520FB9}" destId="{8CEA1CB2-3259-9C4B-8A4A-AD5F14560668}" srcOrd="1" destOrd="0" presId="urn:microsoft.com/office/officeart/2009/layout/CirclePictureHierarchy"/>
    <dgm:cxn modelId="{58E3F40B-3AC1-CA4B-966F-8EFCEA9D750E}" type="presParOf" srcId="{BD0326E3-61CA-434E-8426-9064A65B675B}" destId="{01BD543F-EC9A-734A-82D8-1B5BECCE23ED}" srcOrd="1" destOrd="0" presId="urn:microsoft.com/office/officeart/2009/layout/CirclePictureHierarchy"/>
    <dgm:cxn modelId="{0DE5AFDE-948C-074E-BAE4-92584657AB4E}" type="presParOf" srcId="{01BD543F-EC9A-734A-82D8-1B5BECCE23ED}" destId="{E6672DF5-D6BB-7741-A0CB-1BDF810D8D06}" srcOrd="0" destOrd="0" presId="urn:microsoft.com/office/officeart/2009/layout/CirclePictureHierarchy"/>
    <dgm:cxn modelId="{0E8B5012-7964-6942-89E3-82A7A0B3EEF1}" type="presParOf" srcId="{01BD543F-EC9A-734A-82D8-1B5BECCE23ED}" destId="{540114CE-644E-4140-91FD-5B0DE434DF75}" srcOrd="1" destOrd="0" presId="urn:microsoft.com/office/officeart/2009/layout/CirclePictureHierarchy"/>
    <dgm:cxn modelId="{432E9B34-1A4F-554D-9DAE-3DAFFE6EAFB0}" type="presParOf" srcId="{540114CE-644E-4140-91FD-5B0DE434DF75}" destId="{44AF40BC-BA2A-3B4D-A4F7-18AE4DAE4214}" srcOrd="0" destOrd="0" presId="urn:microsoft.com/office/officeart/2009/layout/CirclePictureHierarchy"/>
    <dgm:cxn modelId="{CD393303-8C62-1248-A7C0-92D507E215BA}" type="presParOf" srcId="{44AF40BC-BA2A-3B4D-A4F7-18AE4DAE4214}" destId="{31BDB0F5-F7B1-4340-9A38-D151A36F950A}" srcOrd="0" destOrd="0" presId="urn:microsoft.com/office/officeart/2009/layout/CirclePictureHierarchy"/>
    <dgm:cxn modelId="{874BF993-601E-F04A-BDF0-7797364C48C7}" type="presParOf" srcId="{44AF40BC-BA2A-3B4D-A4F7-18AE4DAE4214}" destId="{93731AB1-5B05-FB49-A3F4-ABD88D256946}" srcOrd="1" destOrd="0" presId="urn:microsoft.com/office/officeart/2009/layout/CirclePictureHierarchy"/>
    <dgm:cxn modelId="{F234F9DF-B034-5646-B883-FEEE19801F69}" type="presParOf" srcId="{540114CE-644E-4140-91FD-5B0DE434DF75}" destId="{EFE30C29-1846-594F-B1D1-9B08CC9C5EC3}" srcOrd="1" destOrd="0" presId="urn:microsoft.com/office/officeart/2009/layout/CirclePictureHierarchy"/>
    <dgm:cxn modelId="{381D75A4-D78F-6444-995C-05886D9E6520}" type="presParOf" srcId="{13BDC68A-2AB5-F644-A37F-9B801B0DF997}" destId="{FE148F18-280E-A341-BE42-F0042B1F2509}" srcOrd="2" destOrd="0" presId="urn:microsoft.com/office/officeart/2009/layout/CirclePictureHierarchy"/>
    <dgm:cxn modelId="{DE412A7E-6917-0341-8986-FA3A1875C682}" type="presParOf" srcId="{13BDC68A-2AB5-F644-A37F-9B801B0DF997}" destId="{C3DB94C1-01D7-F043-B0D3-FAC514DBA3B4}" srcOrd="3" destOrd="0" presId="urn:microsoft.com/office/officeart/2009/layout/CirclePictureHierarchy"/>
    <dgm:cxn modelId="{16F42BEF-82A6-1B46-9EA6-91DD329B4A17}" type="presParOf" srcId="{C3DB94C1-01D7-F043-B0D3-FAC514DBA3B4}" destId="{14A977C1-3049-594C-84D0-5D3A384D273B}" srcOrd="0" destOrd="0" presId="urn:microsoft.com/office/officeart/2009/layout/CirclePictureHierarchy"/>
    <dgm:cxn modelId="{5A0351A0-C092-7D48-B3D2-1FEF2C7C821F}" type="presParOf" srcId="{14A977C1-3049-594C-84D0-5D3A384D273B}" destId="{BF6B3234-A8AB-594B-929E-81E3024D01B8}" srcOrd="0" destOrd="0" presId="urn:microsoft.com/office/officeart/2009/layout/CirclePictureHierarchy"/>
    <dgm:cxn modelId="{B0E1659E-9402-7544-A935-5329C12ECD81}" type="presParOf" srcId="{14A977C1-3049-594C-84D0-5D3A384D273B}" destId="{4FC30727-7320-E143-99BA-93739A139CAA}" srcOrd="1" destOrd="0" presId="urn:microsoft.com/office/officeart/2009/layout/CirclePictureHierarchy"/>
    <dgm:cxn modelId="{C391DD0B-E5A8-C947-A459-326FF4B12BDA}" type="presParOf" srcId="{C3DB94C1-01D7-F043-B0D3-FAC514DBA3B4}" destId="{CD8A5076-C992-0949-8911-558C2EAD287F}" srcOrd="1" destOrd="0" presId="urn:microsoft.com/office/officeart/2009/layout/CirclePictureHierarchy"/>
    <dgm:cxn modelId="{56F16A4C-015D-1C4F-8E3D-9DB39A8B91C2}" type="presParOf" srcId="{CD8A5076-C992-0949-8911-558C2EAD287F}" destId="{472EC2D0-15BF-E64A-9987-62D6D01EBCC6}" srcOrd="0" destOrd="0" presId="urn:microsoft.com/office/officeart/2009/layout/CirclePictureHierarchy"/>
    <dgm:cxn modelId="{89728A63-5587-0F4C-8912-3506DE0E3BE9}" type="presParOf" srcId="{CD8A5076-C992-0949-8911-558C2EAD287F}" destId="{2CBB753F-B5E9-C443-973B-EA7F20B24706}" srcOrd="1" destOrd="0" presId="urn:microsoft.com/office/officeart/2009/layout/CirclePictureHierarchy"/>
    <dgm:cxn modelId="{9D8F1E0E-2BFB-3A46-A9FA-E1DAF57CFDFE}" type="presParOf" srcId="{2CBB753F-B5E9-C443-973B-EA7F20B24706}" destId="{54263A33-F8A0-B84E-B2AC-C2293A98356E}" srcOrd="0" destOrd="0" presId="urn:microsoft.com/office/officeart/2009/layout/CirclePictureHierarchy"/>
    <dgm:cxn modelId="{18CBCAEC-6A04-7947-AD1C-9883B60DE175}" type="presParOf" srcId="{54263A33-F8A0-B84E-B2AC-C2293A98356E}" destId="{B3E8D593-6F55-A647-A091-19A011B10690}" srcOrd="0" destOrd="0" presId="urn:microsoft.com/office/officeart/2009/layout/CirclePictureHierarchy"/>
    <dgm:cxn modelId="{70EDD06F-5ED1-A54E-9C6C-2131C08B9F37}" type="presParOf" srcId="{54263A33-F8A0-B84E-B2AC-C2293A98356E}" destId="{0BEFDAB8-A2A3-C741-8DFC-FC61DF2A9EFC}" srcOrd="1" destOrd="0" presId="urn:microsoft.com/office/officeart/2009/layout/CirclePictureHierarchy"/>
    <dgm:cxn modelId="{32319946-6125-1043-AD46-2860C3E94567}" type="presParOf" srcId="{2CBB753F-B5E9-C443-973B-EA7F20B24706}" destId="{033E875B-B6B6-274B-9B22-F67C78BC4A57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D3C0A8-1986-9E48-9AD7-DC24A40819B0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58496D8-18E9-D743-A5EE-EE34E90500DC}">
      <dgm:prSet phldrT="[Text]"/>
      <dgm:spPr/>
      <dgm:t>
        <a:bodyPr/>
        <a:lstStyle/>
        <a:p>
          <a:r>
            <a:rPr lang="en-GB" b="1" dirty="0">
              <a:solidFill>
                <a:srgbClr val="FF0000"/>
              </a:solidFill>
            </a:rPr>
            <a:t>Assume</a:t>
          </a:r>
          <a:r>
            <a:rPr lang="en-GB" dirty="0"/>
            <a:t> External validity</a:t>
          </a:r>
        </a:p>
      </dgm:t>
    </dgm:pt>
    <dgm:pt modelId="{4D4CFBDE-1D02-CC4D-84C7-34747C490AFA}" type="parTrans" cxnId="{C081F7A7-745B-664D-9079-AFF2C2728B43}">
      <dgm:prSet/>
      <dgm:spPr/>
      <dgm:t>
        <a:bodyPr/>
        <a:lstStyle/>
        <a:p>
          <a:endParaRPr lang="en-GB"/>
        </a:p>
      </dgm:t>
    </dgm:pt>
    <dgm:pt modelId="{47BB6B1D-DF07-274E-906B-CBE1A08B29C2}" type="sibTrans" cxnId="{C081F7A7-745B-664D-9079-AFF2C2728B43}">
      <dgm:prSet/>
      <dgm:spPr/>
      <dgm:t>
        <a:bodyPr/>
        <a:lstStyle/>
        <a:p>
          <a:endParaRPr lang="en-GB"/>
        </a:p>
      </dgm:t>
    </dgm:pt>
    <dgm:pt modelId="{7A2F6B81-C020-5F47-8241-2486C5DC7F41}">
      <dgm:prSet phldrT="[Text]"/>
      <dgm:spPr/>
      <dgm:t>
        <a:bodyPr/>
        <a:lstStyle/>
        <a:p>
          <a:r>
            <a:rPr lang="en-GB" dirty="0"/>
            <a:t>Data</a:t>
          </a:r>
        </a:p>
      </dgm:t>
    </dgm:pt>
    <dgm:pt modelId="{AE294E01-2B5F-784B-908E-BD671C205DE2}" type="parTrans" cxnId="{355EC0E2-5992-C843-9121-1F68674B1B82}">
      <dgm:prSet/>
      <dgm:spPr/>
      <dgm:t>
        <a:bodyPr/>
        <a:lstStyle/>
        <a:p>
          <a:endParaRPr lang="en-GB"/>
        </a:p>
      </dgm:t>
    </dgm:pt>
    <dgm:pt modelId="{A16DDCCD-8CCD-6641-B94F-20C75F6F2227}" type="sibTrans" cxnId="{355EC0E2-5992-C843-9121-1F68674B1B82}">
      <dgm:prSet/>
      <dgm:spPr/>
      <dgm:t>
        <a:bodyPr/>
        <a:lstStyle/>
        <a:p>
          <a:endParaRPr lang="en-GB"/>
        </a:p>
      </dgm:t>
    </dgm:pt>
    <dgm:pt modelId="{FC9634B7-218D-6E4C-8AA6-F293F26185C2}">
      <dgm:prSet phldrT="[Text]"/>
      <dgm:spPr/>
      <dgm:t>
        <a:bodyPr/>
        <a:lstStyle/>
        <a:p>
          <a:r>
            <a:rPr lang="en-GB" dirty="0"/>
            <a:t>Experiment</a:t>
          </a:r>
        </a:p>
      </dgm:t>
    </dgm:pt>
    <dgm:pt modelId="{F6E424B6-AD27-1A43-86D9-1E8311D862F4}" type="parTrans" cxnId="{233F119F-7902-8F48-953D-D09C11464875}">
      <dgm:prSet/>
      <dgm:spPr/>
      <dgm:t>
        <a:bodyPr/>
        <a:lstStyle/>
        <a:p>
          <a:endParaRPr lang="en-GB"/>
        </a:p>
      </dgm:t>
    </dgm:pt>
    <dgm:pt modelId="{D32FCE19-9501-8645-ADAA-71FD9808E54F}" type="sibTrans" cxnId="{233F119F-7902-8F48-953D-D09C11464875}">
      <dgm:prSet/>
      <dgm:spPr/>
      <dgm:t>
        <a:bodyPr/>
        <a:lstStyle/>
        <a:p>
          <a:endParaRPr lang="en-GB"/>
        </a:p>
      </dgm:t>
    </dgm:pt>
    <dgm:pt modelId="{6F66C4FA-320B-3142-A4DF-55D2B2C7EAD1}">
      <dgm:prSet phldrT="[Text]"/>
      <dgm:spPr/>
      <dgm:t>
        <a:bodyPr/>
        <a:lstStyle/>
        <a:p>
          <a:r>
            <a:rPr lang="en-GB" dirty="0"/>
            <a:t>No data</a:t>
          </a:r>
        </a:p>
      </dgm:t>
    </dgm:pt>
    <dgm:pt modelId="{046711B2-B67D-0A43-A2DD-A9225B7491C0}" type="parTrans" cxnId="{041B53B6-7C3B-7E45-9AD9-23E3E02168A4}">
      <dgm:prSet/>
      <dgm:spPr/>
      <dgm:t>
        <a:bodyPr/>
        <a:lstStyle/>
        <a:p>
          <a:endParaRPr lang="en-GB"/>
        </a:p>
      </dgm:t>
    </dgm:pt>
    <dgm:pt modelId="{C5070EDC-BEE3-794E-9267-C0E538DA8330}" type="sibTrans" cxnId="{041B53B6-7C3B-7E45-9AD9-23E3E02168A4}">
      <dgm:prSet/>
      <dgm:spPr/>
      <dgm:t>
        <a:bodyPr/>
        <a:lstStyle/>
        <a:p>
          <a:endParaRPr lang="en-GB"/>
        </a:p>
      </dgm:t>
    </dgm:pt>
    <dgm:pt modelId="{2F70CDB8-C887-A845-9561-DB3CD646262D}">
      <dgm:prSet phldrT="[Text]"/>
      <dgm:spPr/>
      <dgm:t>
        <a:bodyPr/>
        <a:lstStyle/>
        <a:p>
          <a:r>
            <a:rPr lang="en-GB" dirty="0"/>
            <a:t>Real world</a:t>
          </a:r>
        </a:p>
      </dgm:t>
    </dgm:pt>
    <dgm:pt modelId="{10B3BA2E-B138-AD49-861A-791F2A2747F0}" type="parTrans" cxnId="{C0E3271D-A3A7-164A-B8D9-8633E380CA43}">
      <dgm:prSet/>
      <dgm:spPr/>
      <dgm:t>
        <a:bodyPr/>
        <a:lstStyle/>
        <a:p>
          <a:endParaRPr lang="en-GB"/>
        </a:p>
      </dgm:t>
    </dgm:pt>
    <dgm:pt modelId="{96361BBB-7E9A-2046-BFCC-160CD064A0F6}" type="sibTrans" cxnId="{C0E3271D-A3A7-164A-B8D9-8633E380CA43}">
      <dgm:prSet/>
      <dgm:spPr/>
      <dgm:t>
        <a:bodyPr/>
        <a:lstStyle/>
        <a:p>
          <a:endParaRPr lang="en-GB"/>
        </a:p>
      </dgm:t>
    </dgm:pt>
    <dgm:pt modelId="{F5CCC855-952C-D14C-9886-7F6AE904BB9B}">
      <dgm:prSet phldrT="[Text]"/>
      <dgm:spPr/>
      <dgm:t>
        <a:bodyPr/>
        <a:lstStyle/>
        <a:p>
          <a:r>
            <a:rPr lang="en-GB" dirty="0"/>
            <a:t>Realistic Environment</a:t>
          </a:r>
        </a:p>
      </dgm:t>
    </dgm:pt>
    <dgm:pt modelId="{42E239D0-5028-4E44-8061-67287943B369}" type="sibTrans" cxnId="{779E2D99-72E3-1347-8973-710E4C603C5C}">
      <dgm:prSet/>
      <dgm:spPr/>
      <dgm:t>
        <a:bodyPr/>
        <a:lstStyle/>
        <a:p>
          <a:endParaRPr lang="en-GB"/>
        </a:p>
      </dgm:t>
    </dgm:pt>
    <dgm:pt modelId="{411402AE-F846-6641-8407-23FEF7E40364}" type="parTrans" cxnId="{779E2D99-72E3-1347-8973-710E4C603C5C}">
      <dgm:prSet/>
      <dgm:spPr/>
      <dgm:t>
        <a:bodyPr/>
        <a:lstStyle/>
        <a:p>
          <a:endParaRPr lang="en-GB"/>
        </a:p>
      </dgm:t>
    </dgm:pt>
    <dgm:pt modelId="{AB959DD4-E900-F247-87C5-495686D3340C}" type="pres">
      <dgm:prSet presAssocID="{7FD3C0A8-1986-9E48-9AD7-DC24A40819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EE05CB-95DB-FF4C-95CB-CA80982C459C}" type="pres">
      <dgm:prSet presAssocID="{558496D8-18E9-D743-A5EE-EE34E90500DC}" presName="hierRoot1" presStyleCnt="0"/>
      <dgm:spPr/>
    </dgm:pt>
    <dgm:pt modelId="{EEEEC179-81AC-774A-8BD2-55ABAFA27560}" type="pres">
      <dgm:prSet presAssocID="{558496D8-18E9-D743-A5EE-EE34E90500DC}" presName="composite" presStyleCnt="0"/>
      <dgm:spPr/>
    </dgm:pt>
    <dgm:pt modelId="{EE70BA1C-E17A-2D4E-97CF-A68BBA824C5C}" type="pres">
      <dgm:prSet presAssocID="{558496D8-18E9-D743-A5EE-EE34E90500DC}" presName="image" presStyleLbl="node0" presStyleIdx="0" presStyleCnt="1"/>
      <dgm:spPr/>
    </dgm:pt>
    <dgm:pt modelId="{F1254AD8-21B9-EA44-944A-C09C4C5464C6}" type="pres">
      <dgm:prSet presAssocID="{558496D8-18E9-D743-A5EE-EE34E90500DC}" presName="text" presStyleLbl="revTx" presStyleIdx="0" presStyleCnt="6">
        <dgm:presLayoutVars>
          <dgm:chPref val="3"/>
        </dgm:presLayoutVars>
      </dgm:prSet>
      <dgm:spPr/>
    </dgm:pt>
    <dgm:pt modelId="{13BDC68A-2AB5-F644-A37F-9B801B0DF997}" type="pres">
      <dgm:prSet presAssocID="{558496D8-18E9-D743-A5EE-EE34E90500DC}" presName="hierChild2" presStyleCnt="0"/>
      <dgm:spPr/>
    </dgm:pt>
    <dgm:pt modelId="{AE96D733-1535-A74E-BF6B-B9C414B3846E}" type="pres">
      <dgm:prSet presAssocID="{AE294E01-2B5F-784B-908E-BD671C205DE2}" presName="Name10" presStyleLbl="parChTrans1D2" presStyleIdx="0" presStyleCnt="2"/>
      <dgm:spPr/>
    </dgm:pt>
    <dgm:pt modelId="{BD0326E3-61CA-434E-8426-9064A65B675B}" type="pres">
      <dgm:prSet presAssocID="{7A2F6B81-C020-5F47-8241-2486C5DC7F41}" presName="hierRoot2" presStyleCnt="0"/>
      <dgm:spPr/>
    </dgm:pt>
    <dgm:pt modelId="{F29D43D5-EA36-7F4C-8728-B0B107520FB9}" type="pres">
      <dgm:prSet presAssocID="{7A2F6B81-C020-5F47-8241-2486C5DC7F41}" presName="composite2" presStyleCnt="0"/>
      <dgm:spPr/>
    </dgm:pt>
    <dgm:pt modelId="{A6ED1B5B-A372-3B43-9318-5F7BD3E8C8C1}" type="pres">
      <dgm:prSet presAssocID="{7A2F6B81-C020-5F47-8241-2486C5DC7F41}" presName="image2" presStyleLbl="node2" presStyleIdx="0" presStyleCnt="2"/>
      <dgm:spPr/>
    </dgm:pt>
    <dgm:pt modelId="{8CEA1CB2-3259-9C4B-8A4A-AD5F14560668}" type="pres">
      <dgm:prSet presAssocID="{7A2F6B81-C020-5F47-8241-2486C5DC7F41}" presName="text2" presStyleLbl="revTx" presStyleIdx="1" presStyleCnt="6">
        <dgm:presLayoutVars>
          <dgm:chPref val="3"/>
        </dgm:presLayoutVars>
      </dgm:prSet>
      <dgm:spPr/>
    </dgm:pt>
    <dgm:pt modelId="{01BD543F-EC9A-734A-82D8-1B5BECCE23ED}" type="pres">
      <dgm:prSet presAssocID="{7A2F6B81-C020-5F47-8241-2486C5DC7F41}" presName="hierChild3" presStyleCnt="0"/>
      <dgm:spPr/>
    </dgm:pt>
    <dgm:pt modelId="{E6672DF5-D6BB-7741-A0CB-1BDF810D8D06}" type="pres">
      <dgm:prSet presAssocID="{F6E424B6-AD27-1A43-86D9-1E8311D862F4}" presName="Name17" presStyleLbl="parChTrans1D3" presStyleIdx="0" presStyleCnt="3"/>
      <dgm:spPr/>
    </dgm:pt>
    <dgm:pt modelId="{540114CE-644E-4140-91FD-5B0DE434DF75}" type="pres">
      <dgm:prSet presAssocID="{FC9634B7-218D-6E4C-8AA6-F293F26185C2}" presName="hierRoot3" presStyleCnt="0"/>
      <dgm:spPr/>
    </dgm:pt>
    <dgm:pt modelId="{44AF40BC-BA2A-3B4D-A4F7-18AE4DAE4214}" type="pres">
      <dgm:prSet presAssocID="{FC9634B7-218D-6E4C-8AA6-F293F26185C2}" presName="composite3" presStyleCnt="0"/>
      <dgm:spPr/>
    </dgm:pt>
    <dgm:pt modelId="{31BDB0F5-F7B1-4340-9A38-D151A36F950A}" type="pres">
      <dgm:prSet presAssocID="{FC9634B7-218D-6E4C-8AA6-F293F26185C2}" presName="image3" presStyleLbl="node3" presStyleIdx="0" presStyleCnt="3"/>
      <dgm:spPr/>
    </dgm:pt>
    <dgm:pt modelId="{93731AB1-5B05-FB49-A3F4-ABD88D256946}" type="pres">
      <dgm:prSet presAssocID="{FC9634B7-218D-6E4C-8AA6-F293F26185C2}" presName="text3" presStyleLbl="revTx" presStyleIdx="2" presStyleCnt="6">
        <dgm:presLayoutVars>
          <dgm:chPref val="3"/>
        </dgm:presLayoutVars>
      </dgm:prSet>
      <dgm:spPr/>
    </dgm:pt>
    <dgm:pt modelId="{EFE30C29-1846-594F-B1D1-9B08CC9C5EC3}" type="pres">
      <dgm:prSet presAssocID="{FC9634B7-218D-6E4C-8AA6-F293F26185C2}" presName="hierChild4" presStyleCnt="0"/>
      <dgm:spPr/>
    </dgm:pt>
    <dgm:pt modelId="{AD909013-695C-4548-AE15-9155A5CA4172}" type="pres">
      <dgm:prSet presAssocID="{411402AE-F846-6641-8407-23FEF7E40364}" presName="Name17" presStyleLbl="parChTrans1D3" presStyleIdx="1" presStyleCnt="3"/>
      <dgm:spPr/>
    </dgm:pt>
    <dgm:pt modelId="{63A8331B-759E-8743-A4BB-1D8C243C7FB2}" type="pres">
      <dgm:prSet presAssocID="{F5CCC855-952C-D14C-9886-7F6AE904BB9B}" presName="hierRoot3" presStyleCnt="0"/>
      <dgm:spPr/>
    </dgm:pt>
    <dgm:pt modelId="{5D2BCBD3-F811-7246-9D3F-7057BFC19372}" type="pres">
      <dgm:prSet presAssocID="{F5CCC855-952C-D14C-9886-7F6AE904BB9B}" presName="composite3" presStyleCnt="0"/>
      <dgm:spPr/>
    </dgm:pt>
    <dgm:pt modelId="{FB3D4DEB-318F-E24C-9466-58631AA0E812}" type="pres">
      <dgm:prSet presAssocID="{F5CCC855-952C-D14C-9886-7F6AE904BB9B}" presName="image3" presStyleLbl="node3" presStyleIdx="1" presStyleCnt="3"/>
      <dgm:spPr/>
    </dgm:pt>
    <dgm:pt modelId="{905C8D64-19E6-E347-8439-650BCC3060B7}" type="pres">
      <dgm:prSet presAssocID="{F5CCC855-952C-D14C-9886-7F6AE904BB9B}" presName="text3" presStyleLbl="revTx" presStyleIdx="3" presStyleCnt="6">
        <dgm:presLayoutVars>
          <dgm:chPref val="3"/>
        </dgm:presLayoutVars>
      </dgm:prSet>
      <dgm:spPr/>
    </dgm:pt>
    <dgm:pt modelId="{8B15F384-F1D8-5245-A314-1C138EB72ADB}" type="pres">
      <dgm:prSet presAssocID="{F5CCC855-952C-D14C-9886-7F6AE904BB9B}" presName="hierChild4" presStyleCnt="0"/>
      <dgm:spPr/>
    </dgm:pt>
    <dgm:pt modelId="{FE148F18-280E-A341-BE42-F0042B1F2509}" type="pres">
      <dgm:prSet presAssocID="{046711B2-B67D-0A43-A2DD-A9225B7491C0}" presName="Name10" presStyleLbl="parChTrans1D2" presStyleIdx="1" presStyleCnt="2"/>
      <dgm:spPr/>
    </dgm:pt>
    <dgm:pt modelId="{C3DB94C1-01D7-F043-B0D3-FAC514DBA3B4}" type="pres">
      <dgm:prSet presAssocID="{6F66C4FA-320B-3142-A4DF-55D2B2C7EAD1}" presName="hierRoot2" presStyleCnt="0"/>
      <dgm:spPr/>
    </dgm:pt>
    <dgm:pt modelId="{14A977C1-3049-594C-84D0-5D3A384D273B}" type="pres">
      <dgm:prSet presAssocID="{6F66C4FA-320B-3142-A4DF-55D2B2C7EAD1}" presName="composite2" presStyleCnt="0"/>
      <dgm:spPr/>
    </dgm:pt>
    <dgm:pt modelId="{BF6B3234-A8AB-594B-929E-81E3024D01B8}" type="pres">
      <dgm:prSet presAssocID="{6F66C4FA-320B-3142-A4DF-55D2B2C7EAD1}" presName="image2" presStyleLbl="node2" presStyleIdx="1" presStyleCnt="2"/>
      <dgm:spPr>
        <a:solidFill>
          <a:srgbClr val="FF0000"/>
        </a:solidFill>
      </dgm:spPr>
    </dgm:pt>
    <dgm:pt modelId="{4FC30727-7320-E143-99BA-93739A139CAA}" type="pres">
      <dgm:prSet presAssocID="{6F66C4FA-320B-3142-A4DF-55D2B2C7EAD1}" presName="text2" presStyleLbl="revTx" presStyleIdx="4" presStyleCnt="6">
        <dgm:presLayoutVars>
          <dgm:chPref val="3"/>
        </dgm:presLayoutVars>
      </dgm:prSet>
      <dgm:spPr/>
    </dgm:pt>
    <dgm:pt modelId="{CD8A5076-C992-0949-8911-558C2EAD287F}" type="pres">
      <dgm:prSet presAssocID="{6F66C4FA-320B-3142-A4DF-55D2B2C7EAD1}" presName="hierChild3" presStyleCnt="0"/>
      <dgm:spPr/>
    </dgm:pt>
    <dgm:pt modelId="{472EC2D0-15BF-E64A-9987-62D6D01EBCC6}" type="pres">
      <dgm:prSet presAssocID="{10B3BA2E-B138-AD49-861A-791F2A2747F0}" presName="Name17" presStyleLbl="parChTrans1D3" presStyleIdx="2" presStyleCnt="3"/>
      <dgm:spPr/>
    </dgm:pt>
    <dgm:pt modelId="{2CBB753F-B5E9-C443-973B-EA7F20B24706}" type="pres">
      <dgm:prSet presAssocID="{2F70CDB8-C887-A845-9561-DB3CD646262D}" presName="hierRoot3" presStyleCnt="0"/>
      <dgm:spPr/>
    </dgm:pt>
    <dgm:pt modelId="{54263A33-F8A0-B84E-B2AC-C2293A98356E}" type="pres">
      <dgm:prSet presAssocID="{2F70CDB8-C887-A845-9561-DB3CD646262D}" presName="composite3" presStyleCnt="0"/>
      <dgm:spPr/>
    </dgm:pt>
    <dgm:pt modelId="{B3E8D593-6F55-A647-A091-19A011B10690}" type="pres">
      <dgm:prSet presAssocID="{2F70CDB8-C887-A845-9561-DB3CD646262D}" presName="image3" presStyleLbl="node3" presStyleIdx="2" presStyleCnt="3"/>
      <dgm:spPr/>
    </dgm:pt>
    <dgm:pt modelId="{0BEFDAB8-A2A3-C741-8DFC-FC61DF2A9EFC}" type="pres">
      <dgm:prSet presAssocID="{2F70CDB8-C887-A845-9561-DB3CD646262D}" presName="text3" presStyleLbl="revTx" presStyleIdx="5" presStyleCnt="6">
        <dgm:presLayoutVars>
          <dgm:chPref val="3"/>
        </dgm:presLayoutVars>
      </dgm:prSet>
      <dgm:spPr/>
    </dgm:pt>
    <dgm:pt modelId="{033E875B-B6B6-274B-9B22-F67C78BC4A57}" type="pres">
      <dgm:prSet presAssocID="{2F70CDB8-C887-A845-9561-DB3CD646262D}" presName="hierChild4" presStyleCnt="0"/>
      <dgm:spPr/>
    </dgm:pt>
  </dgm:ptLst>
  <dgm:cxnLst>
    <dgm:cxn modelId="{28559E04-1AC0-3645-86F6-D4E12E1B3677}" type="presOf" srcId="{046711B2-B67D-0A43-A2DD-A9225B7491C0}" destId="{FE148F18-280E-A341-BE42-F0042B1F2509}" srcOrd="0" destOrd="0" presId="urn:microsoft.com/office/officeart/2009/layout/CirclePictureHierarchy"/>
    <dgm:cxn modelId="{C0E3271D-A3A7-164A-B8D9-8633E380CA43}" srcId="{6F66C4FA-320B-3142-A4DF-55D2B2C7EAD1}" destId="{2F70CDB8-C887-A845-9561-DB3CD646262D}" srcOrd="0" destOrd="0" parTransId="{10B3BA2E-B138-AD49-861A-791F2A2747F0}" sibTransId="{96361BBB-7E9A-2046-BFCC-160CD064A0F6}"/>
    <dgm:cxn modelId="{206BCA1F-0784-CB46-8C58-6A98B14560C6}" type="presOf" srcId="{7FD3C0A8-1986-9E48-9AD7-DC24A40819B0}" destId="{AB959DD4-E900-F247-87C5-495686D3340C}" srcOrd="0" destOrd="0" presId="urn:microsoft.com/office/officeart/2009/layout/CirclePictureHierarchy"/>
    <dgm:cxn modelId="{9C9BA946-7B57-D94B-A9C9-4F26B02A02B3}" type="presOf" srcId="{7A2F6B81-C020-5F47-8241-2486C5DC7F41}" destId="{8CEA1CB2-3259-9C4B-8A4A-AD5F14560668}" srcOrd="0" destOrd="0" presId="urn:microsoft.com/office/officeart/2009/layout/CirclePictureHierarchy"/>
    <dgm:cxn modelId="{5EE86763-21F7-1446-982F-BAC42FD73D2A}" type="presOf" srcId="{F6E424B6-AD27-1A43-86D9-1E8311D862F4}" destId="{E6672DF5-D6BB-7741-A0CB-1BDF810D8D06}" srcOrd="0" destOrd="0" presId="urn:microsoft.com/office/officeart/2009/layout/CirclePictureHierarchy"/>
    <dgm:cxn modelId="{991A096A-D2CC-AD4D-88CD-1DCC228F05BF}" type="presOf" srcId="{6F66C4FA-320B-3142-A4DF-55D2B2C7EAD1}" destId="{4FC30727-7320-E143-99BA-93739A139CAA}" srcOrd="0" destOrd="0" presId="urn:microsoft.com/office/officeart/2009/layout/CirclePictureHierarchy"/>
    <dgm:cxn modelId="{779E2D99-72E3-1347-8973-710E4C603C5C}" srcId="{7A2F6B81-C020-5F47-8241-2486C5DC7F41}" destId="{F5CCC855-952C-D14C-9886-7F6AE904BB9B}" srcOrd="1" destOrd="0" parTransId="{411402AE-F846-6641-8407-23FEF7E40364}" sibTransId="{42E239D0-5028-4E44-8061-67287943B369}"/>
    <dgm:cxn modelId="{233F119F-7902-8F48-953D-D09C11464875}" srcId="{7A2F6B81-C020-5F47-8241-2486C5DC7F41}" destId="{FC9634B7-218D-6E4C-8AA6-F293F26185C2}" srcOrd="0" destOrd="0" parTransId="{F6E424B6-AD27-1A43-86D9-1E8311D862F4}" sibTransId="{D32FCE19-9501-8645-ADAA-71FD9808E54F}"/>
    <dgm:cxn modelId="{A8930CA5-FE34-5249-BEE8-3C0D4E2A1569}" type="presOf" srcId="{2F70CDB8-C887-A845-9561-DB3CD646262D}" destId="{0BEFDAB8-A2A3-C741-8DFC-FC61DF2A9EFC}" srcOrd="0" destOrd="0" presId="urn:microsoft.com/office/officeart/2009/layout/CirclePictureHierarchy"/>
    <dgm:cxn modelId="{C081F7A7-745B-664D-9079-AFF2C2728B43}" srcId="{7FD3C0A8-1986-9E48-9AD7-DC24A40819B0}" destId="{558496D8-18E9-D743-A5EE-EE34E90500DC}" srcOrd="0" destOrd="0" parTransId="{4D4CFBDE-1D02-CC4D-84C7-34747C490AFA}" sibTransId="{47BB6B1D-DF07-274E-906B-CBE1A08B29C2}"/>
    <dgm:cxn modelId="{F3158EAC-D718-9044-8D28-43E1E11E3A5C}" type="presOf" srcId="{FC9634B7-218D-6E4C-8AA6-F293F26185C2}" destId="{93731AB1-5B05-FB49-A3F4-ABD88D256946}" srcOrd="0" destOrd="0" presId="urn:microsoft.com/office/officeart/2009/layout/CirclePictureHierarchy"/>
    <dgm:cxn modelId="{041B53B6-7C3B-7E45-9AD9-23E3E02168A4}" srcId="{558496D8-18E9-D743-A5EE-EE34E90500DC}" destId="{6F66C4FA-320B-3142-A4DF-55D2B2C7EAD1}" srcOrd="1" destOrd="0" parTransId="{046711B2-B67D-0A43-A2DD-A9225B7491C0}" sibTransId="{C5070EDC-BEE3-794E-9267-C0E538DA8330}"/>
    <dgm:cxn modelId="{17336EC6-99D4-7B4C-8CDC-46E1E7AC862E}" type="presOf" srcId="{10B3BA2E-B138-AD49-861A-791F2A2747F0}" destId="{472EC2D0-15BF-E64A-9987-62D6D01EBCC6}" srcOrd="0" destOrd="0" presId="urn:microsoft.com/office/officeart/2009/layout/CirclePictureHierarchy"/>
    <dgm:cxn modelId="{723E27E0-DD72-EF48-8FF6-62D8D9025007}" type="presOf" srcId="{411402AE-F846-6641-8407-23FEF7E40364}" destId="{AD909013-695C-4548-AE15-9155A5CA4172}" srcOrd="0" destOrd="0" presId="urn:microsoft.com/office/officeart/2009/layout/CirclePictureHierarchy"/>
    <dgm:cxn modelId="{355EC0E2-5992-C843-9121-1F68674B1B82}" srcId="{558496D8-18E9-D743-A5EE-EE34E90500DC}" destId="{7A2F6B81-C020-5F47-8241-2486C5DC7F41}" srcOrd="0" destOrd="0" parTransId="{AE294E01-2B5F-784B-908E-BD671C205DE2}" sibTransId="{A16DDCCD-8CCD-6641-B94F-20C75F6F2227}"/>
    <dgm:cxn modelId="{B74BF7F3-E724-0B4D-B25F-84FF6F4BF6F5}" type="presOf" srcId="{AE294E01-2B5F-784B-908E-BD671C205DE2}" destId="{AE96D733-1535-A74E-BF6B-B9C414B3846E}" srcOrd="0" destOrd="0" presId="urn:microsoft.com/office/officeart/2009/layout/CirclePictureHierarchy"/>
    <dgm:cxn modelId="{B2C7DEFB-339F-9F4C-BA78-1B498707779E}" type="presOf" srcId="{558496D8-18E9-D743-A5EE-EE34E90500DC}" destId="{F1254AD8-21B9-EA44-944A-C09C4C5464C6}" srcOrd="0" destOrd="0" presId="urn:microsoft.com/office/officeart/2009/layout/CirclePictureHierarchy"/>
    <dgm:cxn modelId="{CEBE40FE-6B62-C547-B5B7-88CED4E9AF99}" type="presOf" srcId="{F5CCC855-952C-D14C-9886-7F6AE904BB9B}" destId="{905C8D64-19E6-E347-8439-650BCC3060B7}" srcOrd="0" destOrd="0" presId="urn:microsoft.com/office/officeart/2009/layout/CirclePictureHierarchy"/>
    <dgm:cxn modelId="{10AE7E5E-3719-B649-AB5C-8D4A27E5EB8B}" type="presParOf" srcId="{AB959DD4-E900-F247-87C5-495686D3340C}" destId="{DEEE05CB-95DB-FF4C-95CB-CA80982C459C}" srcOrd="0" destOrd="0" presId="urn:microsoft.com/office/officeart/2009/layout/CirclePictureHierarchy"/>
    <dgm:cxn modelId="{5D155714-E8D5-0349-890C-C7949A4D2A16}" type="presParOf" srcId="{DEEE05CB-95DB-FF4C-95CB-CA80982C459C}" destId="{EEEEC179-81AC-774A-8BD2-55ABAFA27560}" srcOrd="0" destOrd="0" presId="urn:microsoft.com/office/officeart/2009/layout/CirclePictureHierarchy"/>
    <dgm:cxn modelId="{45578024-5889-2B47-94B7-0BBA10BEF5B8}" type="presParOf" srcId="{EEEEC179-81AC-774A-8BD2-55ABAFA27560}" destId="{EE70BA1C-E17A-2D4E-97CF-A68BBA824C5C}" srcOrd="0" destOrd="0" presId="urn:microsoft.com/office/officeart/2009/layout/CirclePictureHierarchy"/>
    <dgm:cxn modelId="{5AB24B48-4C39-ED49-A2FD-270FBD282A68}" type="presParOf" srcId="{EEEEC179-81AC-774A-8BD2-55ABAFA27560}" destId="{F1254AD8-21B9-EA44-944A-C09C4C5464C6}" srcOrd="1" destOrd="0" presId="urn:microsoft.com/office/officeart/2009/layout/CirclePictureHierarchy"/>
    <dgm:cxn modelId="{FB2C8CF6-F53A-5A48-8F83-29CAE9D6ECED}" type="presParOf" srcId="{DEEE05CB-95DB-FF4C-95CB-CA80982C459C}" destId="{13BDC68A-2AB5-F644-A37F-9B801B0DF997}" srcOrd="1" destOrd="0" presId="urn:microsoft.com/office/officeart/2009/layout/CirclePictureHierarchy"/>
    <dgm:cxn modelId="{E70967D1-47D8-FC43-8FC5-32DFBAE3D873}" type="presParOf" srcId="{13BDC68A-2AB5-F644-A37F-9B801B0DF997}" destId="{AE96D733-1535-A74E-BF6B-B9C414B3846E}" srcOrd="0" destOrd="0" presId="urn:microsoft.com/office/officeart/2009/layout/CirclePictureHierarchy"/>
    <dgm:cxn modelId="{3AF37221-FE55-2241-94D1-68415BC83C1A}" type="presParOf" srcId="{13BDC68A-2AB5-F644-A37F-9B801B0DF997}" destId="{BD0326E3-61CA-434E-8426-9064A65B675B}" srcOrd="1" destOrd="0" presId="urn:microsoft.com/office/officeart/2009/layout/CirclePictureHierarchy"/>
    <dgm:cxn modelId="{E00750D6-A331-3445-908E-900B58752DE4}" type="presParOf" srcId="{BD0326E3-61CA-434E-8426-9064A65B675B}" destId="{F29D43D5-EA36-7F4C-8728-B0B107520FB9}" srcOrd="0" destOrd="0" presId="urn:microsoft.com/office/officeart/2009/layout/CirclePictureHierarchy"/>
    <dgm:cxn modelId="{610E4A3B-1FA1-274E-80BC-6EB6826B494B}" type="presParOf" srcId="{F29D43D5-EA36-7F4C-8728-B0B107520FB9}" destId="{A6ED1B5B-A372-3B43-9318-5F7BD3E8C8C1}" srcOrd="0" destOrd="0" presId="urn:microsoft.com/office/officeart/2009/layout/CirclePictureHierarchy"/>
    <dgm:cxn modelId="{0C5454F4-6A8F-9844-A42E-2BEAFB5EA6CF}" type="presParOf" srcId="{F29D43D5-EA36-7F4C-8728-B0B107520FB9}" destId="{8CEA1CB2-3259-9C4B-8A4A-AD5F14560668}" srcOrd="1" destOrd="0" presId="urn:microsoft.com/office/officeart/2009/layout/CirclePictureHierarchy"/>
    <dgm:cxn modelId="{58E3F40B-3AC1-CA4B-966F-8EFCEA9D750E}" type="presParOf" srcId="{BD0326E3-61CA-434E-8426-9064A65B675B}" destId="{01BD543F-EC9A-734A-82D8-1B5BECCE23ED}" srcOrd="1" destOrd="0" presId="urn:microsoft.com/office/officeart/2009/layout/CirclePictureHierarchy"/>
    <dgm:cxn modelId="{0DE5AFDE-948C-074E-BAE4-92584657AB4E}" type="presParOf" srcId="{01BD543F-EC9A-734A-82D8-1B5BECCE23ED}" destId="{E6672DF5-D6BB-7741-A0CB-1BDF810D8D06}" srcOrd="0" destOrd="0" presId="urn:microsoft.com/office/officeart/2009/layout/CirclePictureHierarchy"/>
    <dgm:cxn modelId="{0E8B5012-7964-6942-89E3-82A7A0B3EEF1}" type="presParOf" srcId="{01BD543F-EC9A-734A-82D8-1B5BECCE23ED}" destId="{540114CE-644E-4140-91FD-5B0DE434DF75}" srcOrd="1" destOrd="0" presId="urn:microsoft.com/office/officeart/2009/layout/CirclePictureHierarchy"/>
    <dgm:cxn modelId="{432E9B34-1A4F-554D-9DAE-3DAFFE6EAFB0}" type="presParOf" srcId="{540114CE-644E-4140-91FD-5B0DE434DF75}" destId="{44AF40BC-BA2A-3B4D-A4F7-18AE4DAE4214}" srcOrd="0" destOrd="0" presId="urn:microsoft.com/office/officeart/2009/layout/CirclePictureHierarchy"/>
    <dgm:cxn modelId="{CD393303-8C62-1248-A7C0-92D507E215BA}" type="presParOf" srcId="{44AF40BC-BA2A-3B4D-A4F7-18AE4DAE4214}" destId="{31BDB0F5-F7B1-4340-9A38-D151A36F950A}" srcOrd="0" destOrd="0" presId="urn:microsoft.com/office/officeart/2009/layout/CirclePictureHierarchy"/>
    <dgm:cxn modelId="{874BF993-601E-F04A-BDF0-7797364C48C7}" type="presParOf" srcId="{44AF40BC-BA2A-3B4D-A4F7-18AE4DAE4214}" destId="{93731AB1-5B05-FB49-A3F4-ABD88D256946}" srcOrd="1" destOrd="0" presId="urn:microsoft.com/office/officeart/2009/layout/CirclePictureHierarchy"/>
    <dgm:cxn modelId="{F234F9DF-B034-5646-B883-FEEE19801F69}" type="presParOf" srcId="{540114CE-644E-4140-91FD-5B0DE434DF75}" destId="{EFE30C29-1846-594F-B1D1-9B08CC9C5EC3}" srcOrd="1" destOrd="0" presId="urn:microsoft.com/office/officeart/2009/layout/CirclePictureHierarchy"/>
    <dgm:cxn modelId="{1E281764-7002-9C4A-9FAE-68DFF38009D0}" type="presParOf" srcId="{01BD543F-EC9A-734A-82D8-1B5BECCE23ED}" destId="{AD909013-695C-4548-AE15-9155A5CA4172}" srcOrd="2" destOrd="0" presId="urn:microsoft.com/office/officeart/2009/layout/CirclePictureHierarchy"/>
    <dgm:cxn modelId="{8CC3185B-2C3C-2D48-B14A-00398579092D}" type="presParOf" srcId="{01BD543F-EC9A-734A-82D8-1B5BECCE23ED}" destId="{63A8331B-759E-8743-A4BB-1D8C243C7FB2}" srcOrd="3" destOrd="0" presId="urn:microsoft.com/office/officeart/2009/layout/CirclePictureHierarchy"/>
    <dgm:cxn modelId="{C497C100-F6DD-8742-86DA-D287EB58972F}" type="presParOf" srcId="{63A8331B-759E-8743-A4BB-1D8C243C7FB2}" destId="{5D2BCBD3-F811-7246-9D3F-7057BFC19372}" srcOrd="0" destOrd="0" presId="urn:microsoft.com/office/officeart/2009/layout/CirclePictureHierarchy"/>
    <dgm:cxn modelId="{0E8215CE-8F06-DE4D-A383-A53572B3F544}" type="presParOf" srcId="{5D2BCBD3-F811-7246-9D3F-7057BFC19372}" destId="{FB3D4DEB-318F-E24C-9466-58631AA0E812}" srcOrd="0" destOrd="0" presId="urn:microsoft.com/office/officeart/2009/layout/CirclePictureHierarchy"/>
    <dgm:cxn modelId="{3EF41A43-6CB0-854E-B2A9-5922C210FCB4}" type="presParOf" srcId="{5D2BCBD3-F811-7246-9D3F-7057BFC19372}" destId="{905C8D64-19E6-E347-8439-650BCC3060B7}" srcOrd="1" destOrd="0" presId="urn:microsoft.com/office/officeart/2009/layout/CirclePictureHierarchy"/>
    <dgm:cxn modelId="{C6FF9FD6-60AF-E14B-ABBA-5E330A212E07}" type="presParOf" srcId="{63A8331B-759E-8743-A4BB-1D8C243C7FB2}" destId="{8B15F384-F1D8-5245-A314-1C138EB72ADB}" srcOrd="1" destOrd="0" presId="urn:microsoft.com/office/officeart/2009/layout/CirclePictureHierarchy"/>
    <dgm:cxn modelId="{381D75A4-D78F-6444-995C-05886D9E6520}" type="presParOf" srcId="{13BDC68A-2AB5-F644-A37F-9B801B0DF997}" destId="{FE148F18-280E-A341-BE42-F0042B1F2509}" srcOrd="2" destOrd="0" presId="urn:microsoft.com/office/officeart/2009/layout/CirclePictureHierarchy"/>
    <dgm:cxn modelId="{DE412A7E-6917-0341-8986-FA3A1875C682}" type="presParOf" srcId="{13BDC68A-2AB5-F644-A37F-9B801B0DF997}" destId="{C3DB94C1-01D7-F043-B0D3-FAC514DBA3B4}" srcOrd="3" destOrd="0" presId="urn:microsoft.com/office/officeart/2009/layout/CirclePictureHierarchy"/>
    <dgm:cxn modelId="{16F42BEF-82A6-1B46-9EA6-91DD329B4A17}" type="presParOf" srcId="{C3DB94C1-01D7-F043-B0D3-FAC514DBA3B4}" destId="{14A977C1-3049-594C-84D0-5D3A384D273B}" srcOrd="0" destOrd="0" presId="urn:microsoft.com/office/officeart/2009/layout/CirclePictureHierarchy"/>
    <dgm:cxn modelId="{5A0351A0-C092-7D48-B3D2-1FEF2C7C821F}" type="presParOf" srcId="{14A977C1-3049-594C-84D0-5D3A384D273B}" destId="{BF6B3234-A8AB-594B-929E-81E3024D01B8}" srcOrd="0" destOrd="0" presId="urn:microsoft.com/office/officeart/2009/layout/CirclePictureHierarchy"/>
    <dgm:cxn modelId="{B0E1659E-9402-7544-A935-5329C12ECD81}" type="presParOf" srcId="{14A977C1-3049-594C-84D0-5D3A384D273B}" destId="{4FC30727-7320-E143-99BA-93739A139CAA}" srcOrd="1" destOrd="0" presId="urn:microsoft.com/office/officeart/2009/layout/CirclePictureHierarchy"/>
    <dgm:cxn modelId="{C391DD0B-E5A8-C947-A459-326FF4B12BDA}" type="presParOf" srcId="{C3DB94C1-01D7-F043-B0D3-FAC514DBA3B4}" destId="{CD8A5076-C992-0949-8911-558C2EAD287F}" srcOrd="1" destOrd="0" presId="urn:microsoft.com/office/officeart/2009/layout/CirclePictureHierarchy"/>
    <dgm:cxn modelId="{56F16A4C-015D-1C4F-8E3D-9DB39A8B91C2}" type="presParOf" srcId="{CD8A5076-C992-0949-8911-558C2EAD287F}" destId="{472EC2D0-15BF-E64A-9987-62D6D01EBCC6}" srcOrd="0" destOrd="0" presId="urn:microsoft.com/office/officeart/2009/layout/CirclePictureHierarchy"/>
    <dgm:cxn modelId="{89728A63-5587-0F4C-8912-3506DE0E3BE9}" type="presParOf" srcId="{CD8A5076-C992-0949-8911-558C2EAD287F}" destId="{2CBB753F-B5E9-C443-973B-EA7F20B24706}" srcOrd="1" destOrd="0" presId="urn:microsoft.com/office/officeart/2009/layout/CirclePictureHierarchy"/>
    <dgm:cxn modelId="{9D8F1E0E-2BFB-3A46-A9FA-E1DAF57CFDFE}" type="presParOf" srcId="{2CBB753F-B5E9-C443-973B-EA7F20B24706}" destId="{54263A33-F8A0-B84E-B2AC-C2293A98356E}" srcOrd="0" destOrd="0" presId="urn:microsoft.com/office/officeart/2009/layout/CirclePictureHierarchy"/>
    <dgm:cxn modelId="{18CBCAEC-6A04-7947-AD1C-9883B60DE175}" type="presParOf" srcId="{54263A33-F8A0-B84E-B2AC-C2293A98356E}" destId="{B3E8D593-6F55-A647-A091-19A011B10690}" srcOrd="0" destOrd="0" presId="urn:microsoft.com/office/officeart/2009/layout/CirclePictureHierarchy"/>
    <dgm:cxn modelId="{70EDD06F-5ED1-A54E-9C6C-2131C08B9F37}" type="presParOf" srcId="{54263A33-F8A0-B84E-B2AC-C2293A98356E}" destId="{0BEFDAB8-A2A3-C741-8DFC-FC61DF2A9EFC}" srcOrd="1" destOrd="0" presId="urn:microsoft.com/office/officeart/2009/layout/CirclePictureHierarchy"/>
    <dgm:cxn modelId="{32319946-6125-1043-AD46-2860C3E94567}" type="presParOf" srcId="{2CBB753F-B5E9-C443-973B-EA7F20B24706}" destId="{033E875B-B6B6-274B-9B22-F67C78BC4A57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D3C0A8-1986-9E48-9AD7-DC24A40819B0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58496D8-18E9-D743-A5EE-EE34E90500DC}">
      <dgm:prSet phldrT="[Text]"/>
      <dgm:spPr/>
      <dgm:t>
        <a:bodyPr/>
        <a:lstStyle/>
        <a:p>
          <a:r>
            <a:rPr lang="en-GB" b="1" dirty="0">
              <a:solidFill>
                <a:srgbClr val="FF0000"/>
              </a:solidFill>
            </a:rPr>
            <a:t>Assume</a:t>
          </a:r>
          <a:r>
            <a:rPr lang="en-GB" dirty="0"/>
            <a:t> External validity</a:t>
          </a:r>
        </a:p>
      </dgm:t>
    </dgm:pt>
    <dgm:pt modelId="{4D4CFBDE-1D02-CC4D-84C7-34747C490AFA}" type="parTrans" cxnId="{C081F7A7-745B-664D-9079-AFF2C2728B43}">
      <dgm:prSet/>
      <dgm:spPr/>
      <dgm:t>
        <a:bodyPr/>
        <a:lstStyle/>
        <a:p>
          <a:endParaRPr lang="en-GB"/>
        </a:p>
      </dgm:t>
    </dgm:pt>
    <dgm:pt modelId="{47BB6B1D-DF07-274E-906B-CBE1A08B29C2}" type="sibTrans" cxnId="{C081F7A7-745B-664D-9079-AFF2C2728B43}">
      <dgm:prSet/>
      <dgm:spPr/>
      <dgm:t>
        <a:bodyPr/>
        <a:lstStyle/>
        <a:p>
          <a:endParaRPr lang="en-GB"/>
        </a:p>
      </dgm:t>
    </dgm:pt>
    <dgm:pt modelId="{7A2F6B81-C020-5F47-8241-2486C5DC7F41}">
      <dgm:prSet phldrT="[Text]"/>
      <dgm:spPr/>
      <dgm:t>
        <a:bodyPr/>
        <a:lstStyle/>
        <a:p>
          <a:r>
            <a:rPr lang="en-GB" dirty="0"/>
            <a:t>Data</a:t>
          </a:r>
        </a:p>
      </dgm:t>
    </dgm:pt>
    <dgm:pt modelId="{AE294E01-2B5F-784B-908E-BD671C205DE2}" type="parTrans" cxnId="{355EC0E2-5992-C843-9121-1F68674B1B82}">
      <dgm:prSet/>
      <dgm:spPr/>
      <dgm:t>
        <a:bodyPr/>
        <a:lstStyle/>
        <a:p>
          <a:endParaRPr lang="en-GB"/>
        </a:p>
      </dgm:t>
    </dgm:pt>
    <dgm:pt modelId="{A16DDCCD-8CCD-6641-B94F-20C75F6F2227}" type="sibTrans" cxnId="{355EC0E2-5992-C843-9121-1F68674B1B82}">
      <dgm:prSet/>
      <dgm:spPr/>
      <dgm:t>
        <a:bodyPr/>
        <a:lstStyle/>
        <a:p>
          <a:endParaRPr lang="en-GB"/>
        </a:p>
      </dgm:t>
    </dgm:pt>
    <dgm:pt modelId="{FC9634B7-218D-6E4C-8AA6-F293F26185C2}">
      <dgm:prSet phldrT="[Text]"/>
      <dgm:spPr/>
      <dgm:t>
        <a:bodyPr/>
        <a:lstStyle/>
        <a:p>
          <a:r>
            <a:rPr lang="en-GB" dirty="0"/>
            <a:t>Experiment</a:t>
          </a:r>
        </a:p>
      </dgm:t>
    </dgm:pt>
    <dgm:pt modelId="{F6E424B6-AD27-1A43-86D9-1E8311D862F4}" type="parTrans" cxnId="{233F119F-7902-8F48-953D-D09C11464875}">
      <dgm:prSet/>
      <dgm:spPr/>
      <dgm:t>
        <a:bodyPr/>
        <a:lstStyle/>
        <a:p>
          <a:endParaRPr lang="en-GB"/>
        </a:p>
      </dgm:t>
    </dgm:pt>
    <dgm:pt modelId="{D32FCE19-9501-8645-ADAA-71FD9808E54F}" type="sibTrans" cxnId="{233F119F-7902-8F48-953D-D09C11464875}">
      <dgm:prSet/>
      <dgm:spPr/>
      <dgm:t>
        <a:bodyPr/>
        <a:lstStyle/>
        <a:p>
          <a:endParaRPr lang="en-GB"/>
        </a:p>
      </dgm:t>
    </dgm:pt>
    <dgm:pt modelId="{6F66C4FA-320B-3142-A4DF-55D2B2C7EAD1}">
      <dgm:prSet phldrT="[Text]"/>
      <dgm:spPr/>
      <dgm:t>
        <a:bodyPr/>
        <a:lstStyle/>
        <a:p>
          <a:r>
            <a:rPr lang="en-GB" dirty="0"/>
            <a:t>No data</a:t>
          </a:r>
        </a:p>
      </dgm:t>
    </dgm:pt>
    <dgm:pt modelId="{046711B2-B67D-0A43-A2DD-A9225B7491C0}" type="parTrans" cxnId="{041B53B6-7C3B-7E45-9AD9-23E3E02168A4}">
      <dgm:prSet/>
      <dgm:spPr/>
      <dgm:t>
        <a:bodyPr/>
        <a:lstStyle/>
        <a:p>
          <a:endParaRPr lang="en-GB"/>
        </a:p>
      </dgm:t>
    </dgm:pt>
    <dgm:pt modelId="{C5070EDC-BEE3-794E-9267-C0E538DA8330}" type="sibTrans" cxnId="{041B53B6-7C3B-7E45-9AD9-23E3E02168A4}">
      <dgm:prSet/>
      <dgm:spPr/>
      <dgm:t>
        <a:bodyPr/>
        <a:lstStyle/>
        <a:p>
          <a:endParaRPr lang="en-GB"/>
        </a:p>
      </dgm:t>
    </dgm:pt>
    <dgm:pt modelId="{2F70CDB8-C887-A845-9561-DB3CD646262D}">
      <dgm:prSet phldrT="[Text]"/>
      <dgm:spPr/>
      <dgm:t>
        <a:bodyPr/>
        <a:lstStyle/>
        <a:p>
          <a:r>
            <a:rPr lang="en-GB" dirty="0"/>
            <a:t>Real world</a:t>
          </a:r>
        </a:p>
      </dgm:t>
    </dgm:pt>
    <dgm:pt modelId="{10B3BA2E-B138-AD49-861A-791F2A2747F0}" type="parTrans" cxnId="{C0E3271D-A3A7-164A-B8D9-8633E380CA43}">
      <dgm:prSet/>
      <dgm:spPr/>
      <dgm:t>
        <a:bodyPr/>
        <a:lstStyle/>
        <a:p>
          <a:endParaRPr lang="en-GB"/>
        </a:p>
      </dgm:t>
    </dgm:pt>
    <dgm:pt modelId="{96361BBB-7E9A-2046-BFCC-160CD064A0F6}" type="sibTrans" cxnId="{C0E3271D-A3A7-164A-B8D9-8633E380CA43}">
      <dgm:prSet/>
      <dgm:spPr/>
      <dgm:t>
        <a:bodyPr/>
        <a:lstStyle/>
        <a:p>
          <a:endParaRPr lang="en-GB"/>
        </a:p>
      </dgm:t>
    </dgm:pt>
    <dgm:pt modelId="{F5CCC855-952C-D14C-9886-7F6AE904BB9B}">
      <dgm:prSet phldrT="[Text]"/>
      <dgm:spPr/>
      <dgm:t>
        <a:bodyPr/>
        <a:lstStyle/>
        <a:p>
          <a:r>
            <a:rPr lang="en-GB" dirty="0"/>
            <a:t>Realistic Environment</a:t>
          </a:r>
        </a:p>
      </dgm:t>
    </dgm:pt>
    <dgm:pt modelId="{42E239D0-5028-4E44-8061-67287943B369}" type="sibTrans" cxnId="{779E2D99-72E3-1347-8973-710E4C603C5C}">
      <dgm:prSet/>
      <dgm:spPr/>
      <dgm:t>
        <a:bodyPr/>
        <a:lstStyle/>
        <a:p>
          <a:endParaRPr lang="en-GB"/>
        </a:p>
      </dgm:t>
    </dgm:pt>
    <dgm:pt modelId="{411402AE-F846-6641-8407-23FEF7E40364}" type="parTrans" cxnId="{779E2D99-72E3-1347-8973-710E4C603C5C}">
      <dgm:prSet/>
      <dgm:spPr/>
      <dgm:t>
        <a:bodyPr/>
        <a:lstStyle/>
        <a:p>
          <a:endParaRPr lang="en-GB"/>
        </a:p>
      </dgm:t>
    </dgm:pt>
    <dgm:pt modelId="{AB959DD4-E900-F247-87C5-495686D3340C}" type="pres">
      <dgm:prSet presAssocID="{7FD3C0A8-1986-9E48-9AD7-DC24A40819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EE05CB-95DB-FF4C-95CB-CA80982C459C}" type="pres">
      <dgm:prSet presAssocID="{558496D8-18E9-D743-A5EE-EE34E90500DC}" presName="hierRoot1" presStyleCnt="0"/>
      <dgm:spPr/>
    </dgm:pt>
    <dgm:pt modelId="{EEEEC179-81AC-774A-8BD2-55ABAFA27560}" type="pres">
      <dgm:prSet presAssocID="{558496D8-18E9-D743-A5EE-EE34E90500DC}" presName="composite" presStyleCnt="0"/>
      <dgm:spPr/>
    </dgm:pt>
    <dgm:pt modelId="{EE70BA1C-E17A-2D4E-97CF-A68BBA824C5C}" type="pres">
      <dgm:prSet presAssocID="{558496D8-18E9-D743-A5EE-EE34E90500DC}" presName="image" presStyleLbl="node0" presStyleIdx="0" presStyleCnt="1"/>
      <dgm:spPr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F1254AD8-21B9-EA44-944A-C09C4C5464C6}" type="pres">
      <dgm:prSet presAssocID="{558496D8-18E9-D743-A5EE-EE34E90500DC}" presName="text" presStyleLbl="revTx" presStyleIdx="0" presStyleCnt="6">
        <dgm:presLayoutVars>
          <dgm:chPref val="3"/>
        </dgm:presLayoutVars>
      </dgm:prSet>
      <dgm:spPr/>
    </dgm:pt>
    <dgm:pt modelId="{13BDC68A-2AB5-F644-A37F-9B801B0DF997}" type="pres">
      <dgm:prSet presAssocID="{558496D8-18E9-D743-A5EE-EE34E90500DC}" presName="hierChild2" presStyleCnt="0"/>
      <dgm:spPr/>
    </dgm:pt>
    <dgm:pt modelId="{AE96D733-1535-A74E-BF6B-B9C414B3846E}" type="pres">
      <dgm:prSet presAssocID="{AE294E01-2B5F-784B-908E-BD671C205DE2}" presName="Name10" presStyleLbl="parChTrans1D2" presStyleIdx="0" presStyleCnt="2"/>
      <dgm:spPr/>
    </dgm:pt>
    <dgm:pt modelId="{BD0326E3-61CA-434E-8426-9064A65B675B}" type="pres">
      <dgm:prSet presAssocID="{7A2F6B81-C020-5F47-8241-2486C5DC7F41}" presName="hierRoot2" presStyleCnt="0"/>
      <dgm:spPr/>
    </dgm:pt>
    <dgm:pt modelId="{F29D43D5-EA36-7F4C-8728-B0B107520FB9}" type="pres">
      <dgm:prSet presAssocID="{7A2F6B81-C020-5F47-8241-2486C5DC7F41}" presName="composite2" presStyleCnt="0"/>
      <dgm:spPr/>
    </dgm:pt>
    <dgm:pt modelId="{A6ED1B5B-A372-3B43-9318-5F7BD3E8C8C1}" type="pres">
      <dgm:prSet presAssocID="{7A2F6B81-C020-5F47-8241-2486C5DC7F41}" presName="image2" presStyleLbl="node2" presStyleIdx="0" presStyleCnt="2"/>
      <dgm:spPr/>
    </dgm:pt>
    <dgm:pt modelId="{8CEA1CB2-3259-9C4B-8A4A-AD5F14560668}" type="pres">
      <dgm:prSet presAssocID="{7A2F6B81-C020-5F47-8241-2486C5DC7F41}" presName="text2" presStyleLbl="revTx" presStyleIdx="1" presStyleCnt="6">
        <dgm:presLayoutVars>
          <dgm:chPref val="3"/>
        </dgm:presLayoutVars>
      </dgm:prSet>
      <dgm:spPr/>
    </dgm:pt>
    <dgm:pt modelId="{01BD543F-EC9A-734A-82D8-1B5BECCE23ED}" type="pres">
      <dgm:prSet presAssocID="{7A2F6B81-C020-5F47-8241-2486C5DC7F41}" presName="hierChild3" presStyleCnt="0"/>
      <dgm:spPr/>
    </dgm:pt>
    <dgm:pt modelId="{E6672DF5-D6BB-7741-A0CB-1BDF810D8D06}" type="pres">
      <dgm:prSet presAssocID="{F6E424B6-AD27-1A43-86D9-1E8311D862F4}" presName="Name17" presStyleLbl="parChTrans1D3" presStyleIdx="0" presStyleCnt="3"/>
      <dgm:spPr/>
    </dgm:pt>
    <dgm:pt modelId="{540114CE-644E-4140-91FD-5B0DE434DF75}" type="pres">
      <dgm:prSet presAssocID="{FC9634B7-218D-6E4C-8AA6-F293F26185C2}" presName="hierRoot3" presStyleCnt="0"/>
      <dgm:spPr/>
    </dgm:pt>
    <dgm:pt modelId="{44AF40BC-BA2A-3B4D-A4F7-18AE4DAE4214}" type="pres">
      <dgm:prSet presAssocID="{FC9634B7-218D-6E4C-8AA6-F293F26185C2}" presName="composite3" presStyleCnt="0"/>
      <dgm:spPr/>
    </dgm:pt>
    <dgm:pt modelId="{31BDB0F5-F7B1-4340-9A38-D151A36F950A}" type="pres">
      <dgm:prSet presAssocID="{FC9634B7-218D-6E4C-8AA6-F293F26185C2}" presName="image3" presStyleLbl="node3" presStyleIdx="0" presStyleCnt="3"/>
      <dgm:spPr/>
    </dgm:pt>
    <dgm:pt modelId="{93731AB1-5B05-FB49-A3F4-ABD88D256946}" type="pres">
      <dgm:prSet presAssocID="{FC9634B7-218D-6E4C-8AA6-F293F26185C2}" presName="text3" presStyleLbl="revTx" presStyleIdx="2" presStyleCnt="6">
        <dgm:presLayoutVars>
          <dgm:chPref val="3"/>
        </dgm:presLayoutVars>
      </dgm:prSet>
      <dgm:spPr/>
    </dgm:pt>
    <dgm:pt modelId="{EFE30C29-1846-594F-B1D1-9B08CC9C5EC3}" type="pres">
      <dgm:prSet presAssocID="{FC9634B7-218D-6E4C-8AA6-F293F26185C2}" presName="hierChild4" presStyleCnt="0"/>
      <dgm:spPr/>
    </dgm:pt>
    <dgm:pt modelId="{AD909013-695C-4548-AE15-9155A5CA4172}" type="pres">
      <dgm:prSet presAssocID="{411402AE-F846-6641-8407-23FEF7E40364}" presName="Name17" presStyleLbl="parChTrans1D3" presStyleIdx="1" presStyleCnt="3"/>
      <dgm:spPr/>
    </dgm:pt>
    <dgm:pt modelId="{63A8331B-759E-8743-A4BB-1D8C243C7FB2}" type="pres">
      <dgm:prSet presAssocID="{F5CCC855-952C-D14C-9886-7F6AE904BB9B}" presName="hierRoot3" presStyleCnt="0"/>
      <dgm:spPr/>
    </dgm:pt>
    <dgm:pt modelId="{5D2BCBD3-F811-7246-9D3F-7057BFC19372}" type="pres">
      <dgm:prSet presAssocID="{F5CCC855-952C-D14C-9886-7F6AE904BB9B}" presName="composite3" presStyleCnt="0"/>
      <dgm:spPr/>
    </dgm:pt>
    <dgm:pt modelId="{FB3D4DEB-318F-E24C-9466-58631AA0E812}" type="pres">
      <dgm:prSet presAssocID="{F5CCC855-952C-D14C-9886-7F6AE904BB9B}" presName="image3" presStyleLbl="node3" presStyleIdx="1" presStyleCnt="3"/>
      <dgm:spPr/>
    </dgm:pt>
    <dgm:pt modelId="{905C8D64-19E6-E347-8439-650BCC3060B7}" type="pres">
      <dgm:prSet presAssocID="{F5CCC855-952C-D14C-9886-7F6AE904BB9B}" presName="text3" presStyleLbl="revTx" presStyleIdx="3" presStyleCnt="6">
        <dgm:presLayoutVars>
          <dgm:chPref val="3"/>
        </dgm:presLayoutVars>
      </dgm:prSet>
      <dgm:spPr/>
    </dgm:pt>
    <dgm:pt modelId="{8B15F384-F1D8-5245-A314-1C138EB72ADB}" type="pres">
      <dgm:prSet presAssocID="{F5CCC855-952C-D14C-9886-7F6AE904BB9B}" presName="hierChild4" presStyleCnt="0"/>
      <dgm:spPr/>
    </dgm:pt>
    <dgm:pt modelId="{FE148F18-280E-A341-BE42-F0042B1F2509}" type="pres">
      <dgm:prSet presAssocID="{046711B2-B67D-0A43-A2DD-A9225B7491C0}" presName="Name10" presStyleLbl="parChTrans1D2" presStyleIdx="1" presStyleCnt="2"/>
      <dgm:spPr/>
    </dgm:pt>
    <dgm:pt modelId="{C3DB94C1-01D7-F043-B0D3-FAC514DBA3B4}" type="pres">
      <dgm:prSet presAssocID="{6F66C4FA-320B-3142-A4DF-55D2B2C7EAD1}" presName="hierRoot2" presStyleCnt="0"/>
      <dgm:spPr/>
    </dgm:pt>
    <dgm:pt modelId="{14A977C1-3049-594C-84D0-5D3A384D273B}" type="pres">
      <dgm:prSet presAssocID="{6F66C4FA-320B-3142-A4DF-55D2B2C7EAD1}" presName="composite2" presStyleCnt="0"/>
      <dgm:spPr/>
    </dgm:pt>
    <dgm:pt modelId="{BF6B3234-A8AB-594B-929E-81E3024D01B8}" type="pres">
      <dgm:prSet presAssocID="{6F66C4FA-320B-3142-A4DF-55D2B2C7EAD1}" presName="image2" presStyleLbl="node2" presStyleIdx="1" presStyleCnt="2"/>
      <dgm:spPr>
        <a:solidFill>
          <a:srgbClr val="FF0000"/>
        </a:solidFill>
      </dgm:spPr>
    </dgm:pt>
    <dgm:pt modelId="{4FC30727-7320-E143-99BA-93739A139CAA}" type="pres">
      <dgm:prSet presAssocID="{6F66C4FA-320B-3142-A4DF-55D2B2C7EAD1}" presName="text2" presStyleLbl="revTx" presStyleIdx="4" presStyleCnt="6">
        <dgm:presLayoutVars>
          <dgm:chPref val="3"/>
        </dgm:presLayoutVars>
      </dgm:prSet>
      <dgm:spPr/>
    </dgm:pt>
    <dgm:pt modelId="{CD8A5076-C992-0949-8911-558C2EAD287F}" type="pres">
      <dgm:prSet presAssocID="{6F66C4FA-320B-3142-A4DF-55D2B2C7EAD1}" presName="hierChild3" presStyleCnt="0"/>
      <dgm:spPr/>
    </dgm:pt>
    <dgm:pt modelId="{472EC2D0-15BF-E64A-9987-62D6D01EBCC6}" type="pres">
      <dgm:prSet presAssocID="{10B3BA2E-B138-AD49-861A-791F2A2747F0}" presName="Name17" presStyleLbl="parChTrans1D3" presStyleIdx="2" presStyleCnt="3"/>
      <dgm:spPr/>
    </dgm:pt>
    <dgm:pt modelId="{2CBB753F-B5E9-C443-973B-EA7F20B24706}" type="pres">
      <dgm:prSet presAssocID="{2F70CDB8-C887-A845-9561-DB3CD646262D}" presName="hierRoot3" presStyleCnt="0"/>
      <dgm:spPr/>
    </dgm:pt>
    <dgm:pt modelId="{54263A33-F8A0-B84E-B2AC-C2293A98356E}" type="pres">
      <dgm:prSet presAssocID="{2F70CDB8-C887-A845-9561-DB3CD646262D}" presName="composite3" presStyleCnt="0"/>
      <dgm:spPr/>
    </dgm:pt>
    <dgm:pt modelId="{B3E8D593-6F55-A647-A091-19A011B10690}" type="pres">
      <dgm:prSet presAssocID="{2F70CDB8-C887-A845-9561-DB3CD646262D}" presName="image3" presStyleLbl="node3" presStyleIdx="2" presStyleCnt="3"/>
      <dgm:spPr/>
    </dgm:pt>
    <dgm:pt modelId="{0BEFDAB8-A2A3-C741-8DFC-FC61DF2A9EFC}" type="pres">
      <dgm:prSet presAssocID="{2F70CDB8-C887-A845-9561-DB3CD646262D}" presName="text3" presStyleLbl="revTx" presStyleIdx="5" presStyleCnt="6">
        <dgm:presLayoutVars>
          <dgm:chPref val="3"/>
        </dgm:presLayoutVars>
      </dgm:prSet>
      <dgm:spPr/>
    </dgm:pt>
    <dgm:pt modelId="{033E875B-B6B6-274B-9B22-F67C78BC4A57}" type="pres">
      <dgm:prSet presAssocID="{2F70CDB8-C887-A845-9561-DB3CD646262D}" presName="hierChild4" presStyleCnt="0"/>
      <dgm:spPr/>
    </dgm:pt>
  </dgm:ptLst>
  <dgm:cxnLst>
    <dgm:cxn modelId="{28559E04-1AC0-3645-86F6-D4E12E1B3677}" type="presOf" srcId="{046711B2-B67D-0A43-A2DD-A9225B7491C0}" destId="{FE148F18-280E-A341-BE42-F0042B1F2509}" srcOrd="0" destOrd="0" presId="urn:microsoft.com/office/officeart/2009/layout/CirclePictureHierarchy"/>
    <dgm:cxn modelId="{C0E3271D-A3A7-164A-B8D9-8633E380CA43}" srcId="{6F66C4FA-320B-3142-A4DF-55D2B2C7EAD1}" destId="{2F70CDB8-C887-A845-9561-DB3CD646262D}" srcOrd="0" destOrd="0" parTransId="{10B3BA2E-B138-AD49-861A-791F2A2747F0}" sibTransId="{96361BBB-7E9A-2046-BFCC-160CD064A0F6}"/>
    <dgm:cxn modelId="{206BCA1F-0784-CB46-8C58-6A98B14560C6}" type="presOf" srcId="{7FD3C0A8-1986-9E48-9AD7-DC24A40819B0}" destId="{AB959DD4-E900-F247-87C5-495686D3340C}" srcOrd="0" destOrd="0" presId="urn:microsoft.com/office/officeart/2009/layout/CirclePictureHierarchy"/>
    <dgm:cxn modelId="{9C9BA946-7B57-D94B-A9C9-4F26B02A02B3}" type="presOf" srcId="{7A2F6B81-C020-5F47-8241-2486C5DC7F41}" destId="{8CEA1CB2-3259-9C4B-8A4A-AD5F14560668}" srcOrd="0" destOrd="0" presId="urn:microsoft.com/office/officeart/2009/layout/CirclePictureHierarchy"/>
    <dgm:cxn modelId="{5EE86763-21F7-1446-982F-BAC42FD73D2A}" type="presOf" srcId="{F6E424B6-AD27-1A43-86D9-1E8311D862F4}" destId="{E6672DF5-D6BB-7741-A0CB-1BDF810D8D06}" srcOrd="0" destOrd="0" presId="urn:microsoft.com/office/officeart/2009/layout/CirclePictureHierarchy"/>
    <dgm:cxn modelId="{991A096A-D2CC-AD4D-88CD-1DCC228F05BF}" type="presOf" srcId="{6F66C4FA-320B-3142-A4DF-55D2B2C7EAD1}" destId="{4FC30727-7320-E143-99BA-93739A139CAA}" srcOrd="0" destOrd="0" presId="urn:microsoft.com/office/officeart/2009/layout/CirclePictureHierarchy"/>
    <dgm:cxn modelId="{779E2D99-72E3-1347-8973-710E4C603C5C}" srcId="{7A2F6B81-C020-5F47-8241-2486C5DC7F41}" destId="{F5CCC855-952C-D14C-9886-7F6AE904BB9B}" srcOrd="1" destOrd="0" parTransId="{411402AE-F846-6641-8407-23FEF7E40364}" sibTransId="{42E239D0-5028-4E44-8061-67287943B369}"/>
    <dgm:cxn modelId="{233F119F-7902-8F48-953D-D09C11464875}" srcId="{7A2F6B81-C020-5F47-8241-2486C5DC7F41}" destId="{FC9634B7-218D-6E4C-8AA6-F293F26185C2}" srcOrd="0" destOrd="0" parTransId="{F6E424B6-AD27-1A43-86D9-1E8311D862F4}" sibTransId="{D32FCE19-9501-8645-ADAA-71FD9808E54F}"/>
    <dgm:cxn modelId="{A8930CA5-FE34-5249-BEE8-3C0D4E2A1569}" type="presOf" srcId="{2F70CDB8-C887-A845-9561-DB3CD646262D}" destId="{0BEFDAB8-A2A3-C741-8DFC-FC61DF2A9EFC}" srcOrd="0" destOrd="0" presId="urn:microsoft.com/office/officeart/2009/layout/CirclePictureHierarchy"/>
    <dgm:cxn modelId="{C081F7A7-745B-664D-9079-AFF2C2728B43}" srcId="{7FD3C0A8-1986-9E48-9AD7-DC24A40819B0}" destId="{558496D8-18E9-D743-A5EE-EE34E90500DC}" srcOrd="0" destOrd="0" parTransId="{4D4CFBDE-1D02-CC4D-84C7-34747C490AFA}" sibTransId="{47BB6B1D-DF07-274E-906B-CBE1A08B29C2}"/>
    <dgm:cxn modelId="{F3158EAC-D718-9044-8D28-43E1E11E3A5C}" type="presOf" srcId="{FC9634B7-218D-6E4C-8AA6-F293F26185C2}" destId="{93731AB1-5B05-FB49-A3F4-ABD88D256946}" srcOrd="0" destOrd="0" presId="urn:microsoft.com/office/officeart/2009/layout/CirclePictureHierarchy"/>
    <dgm:cxn modelId="{041B53B6-7C3B-7E45-9AD9-23E3E02168A4}" srcId="{558496D8-18E9-D743-A5EE-EE34E90500DC}" destId="{6F66C4FA-320B-3142-A4DF-55D2B2C7EAD1}" srcOrd="1" destOrd="0" parTransId="{046711B2-B67D-0A43-A2DD-A9225B7491C0}" sibTransId="{C5070EDC-BEE3-794E-9267-C0E538DA8330}"/>
    <dgm:cxn modelId="{17336EC6-99D4-7B4C-8CDC-46E1E7AC862E}" type="presOf" srcId="{10B3BA2E-B138-AD49-861A-791F2A2747F0}" destId="{472EC2D0-15BF-E64A-9987-62D6D01EBCC6}" srcOrd="0" destOrd="0" presId="urn:microsoft.com/office/officeart/2009/layout/CirclePictureHierarchy"/>
    <dgm:cxn modelId="{723E27E0-DD72-EF48-8FF6-62D8D9025007}" type="presOf" srcId="{411402AE-F846-6641-8407-23FEF7E40364}" destId="{AD909013-695C-4548-AE15-9155A5CA4172}" srcOrd="0" destOrd="0" presId="urn:microsoft.com/office/officeart/2009/layout/CirclePictureHierarchy"/>
    <dgm:cxn modelId="{355EC0E2-5992-C843-9121-1F68674B1B82}" srcId="{558496D8-18E9-D743-A5EE-EE34E90500DC}" destId="{7A2F6B81-C020-5F47-8241-2486C5DC7F41}" srcOrd="0" destOrd="0" parTransId="{AE294E01-2B5F-784B-908E-BD671C205DE2}" sibTransId="{A16DDCCD-8CCD-6641-B94F-20C75F6F2227}"/>
    <dgm:cxn modelId="{B74BF7F3-E724-0B4D-B25F-84FF6F4BF6F5}" type="presOf" srcId="{AE294E01-2B5F-784B-908E-BD671C205DE2}" destId="{AE96D733-1535-A74E-BF6B-B9C414B3846E}" srcOrd="0" destOrd="0" presId="urn:microsoft.com/office/officeart/2009/layout/CirclePictureHierarchy"/>
    <dgm:cxn modelId="{B2C7DEFB-339F-9F4C-BA78-1B498707779E}" type="presOf" srcId="{558496D8-18E9-D743-A5EE-EE34E90500DC}" destId="{F1254AD8-21B9-EA44-944A-C09C4C5464C6}" srcOrd="0" destOrd="0" presId="urn:microsoft.com/office/officeart/2009/layout/CirclePictureHierarchy"/>
    <dgm:cxn modelId="{CEBE40FE-6B62-C547-B5B7-88CED4E9AF99}" type="presOf" srcId="{F5CCC855-952C-D14C-9886-7F6AE904BB9B}" destId="{905C8D64-19E6-E347-8439-650BCC3060B7}" srcOrd="0" destOrd="0" presId="urn:microsoft.com/office/officeart/2009/layout/CirclePictureHierarchy"/>
    <dgm:cxn modelId="{10AE7E5E-3719-B649-AB5C-8D4A27E5EB8B}" type="presParOf" srcId="{AB959DD4-E900-F247-87C5-495686D3340C}" destId="{DEEE05CB-95DB-FF4C-95CB-CA80982C459C}" srcOrd="0" destOrd="0" presId="urn:microsoft.com/office/officeart/2009/layout/CirclePictureHierarchy"/>
    <dgm:cxn modelId="{5D155714-E8D5-0349-890C-C7949A4D2A16}" type="presParOf" srcId="{DEEE05CB-95DB-FF4C-95CB-CA80982C459C}" destId="{EEEEC179-81AC-774A-8BD2-55ABAFA27560}" srcOrd="0" destOrd="0" presId="urn:microsoft.com/office/officeart/2009/layout/CirclePictureHierarchy"/>
    <dgm:cxn modelId="{45578024-5889-2B47-94B7-0BBA10BEF5B8}" type="presParOf" srcId="{EEEEC179-81AC-774A-8BD2-55ABAFA27560}" destId="{EE70BA1C-E17A-2D4E-97CF-A68BBA824C5C}" srcOrd="0" destOrd="0" presId="urn:microsoft.com/office/officeart/2009/layout/CirclePictureHierarchy"/>
    <dgm:cxn modelId="{5AB24B48-4C39-ED49-A2FD-270FBD282A68}" type="presParOf" srcId="{EEEEC179-81AC-774A-8BD2-55ABAFA27560}" destId="{F1254AD8-21B9-EA44-944A-C09C4C5464C6}" srcOrd="1" destOrd="0" presId="urn:microsoft.com/office/officeart/2009/layout/CirclePictureHierarchy"/>
    <dgm:cxn modelId="{FB2C8CF6-F53A-5A48-8F83-29CAE9D6ECED}" type="presParOf" srcId="{DEEE05CB-95DB-FF4C-95CB-CA80982C459C}" destId="{13BDC68A-2AB5-F644-A37F-9B801B0DF997}" srcOrd="1" destOrd="0" presId="urn:microsoft.com/office/officeart/2009/layout/CirclePictureHierarchy"/>
    <dgm:cxn modelId="{E70967D1-47D8-FC43-8FC5-32DFBAE3D873}" type="presParOf" srcId="{13BDC68A-2AB5-F644-A37F-9B801B0DF997}" destId="{AE96D733-1535-A74E-BF6B-B9C414B3846E}" srcOrd="0" destOrd="0" presId="urn:microsoft.com/office/officeart/2009/layout/CirclePictureHierarchy"/>
    <dgm:cxn modelId="{3AF37221-FE55-2241-94D1-68415BC83C1A}" type="presParOf" srcId="{13BDC68A-2AB5-F644-A37F-9B801B0DF997}" destId="{BD0326E3-61CA-434E-8426-9064A65B675B}" srcOrd="1" destOrd="0" presId="urn:microsoft.com/office/officeart/2009/layout/CirclePictureHierarchy"/>
    <dgm:cxn modelId="{E00750D6-A331-3445-908E-900B58752DE4}" type="presParOf" srcId="{BD0326E3-61CA-434E-8426-9064A65B675B}" destId="{F29D43D5-EA36-7F4C-8728-B0B107520FB9}" srcOrd="0" destOrd="0" presId="urn:microsoft.com/office/officeart/2009/layout/CirclePictureHierarchy"/>
    <dgm:cxn modelId="{610E4A3B-1FA1-274E-80BC-6EB6826B494B}" type="presParOf" srcId="{F29D43D5-EA36-7F4C-8728-B0B107520FB9}" destId="{A6ED1B5B-A372-3B43-9318-5F7BD3E8C8C1}" srcOrd="0" destOrd="0" presId="urn:microsoft.com/office/officeart/2009/layout/CirclePictureHierarchy"/>
    <dgm:cxn modelId="{0C5454F4-6A8F-9844-A42E-2BEAFB5EA6CF}" type="presParOf" srcId="{F29D43D5-EA36-7F4C-8728-B0B107520FB9}" destId="{8CEA1CB2-3259-9C4B-8A4A-AD5F14560668}" srcOrd="1" destOrd="0" presId="urn:microsoft.com/office/officeart/2009/layout/CirclePictureHierarchy"/>
    <dgm:cxn modelId="{58E3F40B-3AC1-CA4B-966F-8EFCEA9D750E}" type="presParOf" srcId="{BD0326E3-61CA-434E-8426-9064A65B675B}" destId="{01BD543F-EC9A-734A-82D8-1B5BECCE23ED}" srcOrd="1" destOrd="0" presId="urn:microsoft.com/office/officeart/2009/layout/CirclePictureHierarchy"/>
    <dgm:cxn modelId="{0DE5AFDE-948C-074E-BAE4-92584657AB4E}" type="presParOf" srcId="{01BD543F-EC9A-734A-82D8-1B5BECCE23ED}" destId="{E6672DF5-D6BB-7741-A0CB-1BDF810D8D06}" srcOrd="0" destOrd="0" presId="urn:microsoft.com/office/officeart/2009/layout/CirclePictureHierarchy"/>
    <dgm:cxn modelId="{0E8B5012-7964-6942-89E3-82A7A0B3EEF1}" type="presParOf" srcId="{01BD543F-EC9A-734A-82D8-1B5BECCE23ED}" destId="{540114CE-644E-4140-91FD-5B0DE434DF75}" srcOrd="1" destOrd="0" presId="urn:microsoft.com/office/officeart/2009/layout/CirclePictureHierarchy"/>
    <dgm:cxn modelId="{432E9B34-1A4F-554D-9DAE-3DAFFE6EAFB0}" type="presParOf" srcId="{540114CE-644E-4140-91FD-5B0DE434DF75}" destId="{44AF40BC-BA2A-3B4D-A4F7-18AE4DAE4214}" srcOrd="0" destOrd="0" presId="urn:microsoft.com/office/officeart/2009/layout/CirclePictureHierarchy"/>
    <dgm:cxn modelId="{CD393303-8C62-1248-A7C0-92D507E215BA}" type="presParOf" srcId="{44AF40BC-BA2A-3B4D-A4F7-18AE4DAE4214}" destId="{31BDB0F5-F7B1-4340-9A38-D151A36F950A}" srcOrd="0" destOrd="0" presId="urn:microsoft.com/office/officeart/2009/layout/CirclePictureHierarchy"/>
    <dgm:cxn modelId="{874BF993-601E-F04A-BDF0-7797364C48C7}" type="presParOf" srcId="{44AF40BC-BA2A-3B4D-A4F7-18AE4DAE4214}" destId="{93731AB1-5B05-FB49-A3F4-ABD88D256946}" srcOrd="1" destOrd="0" presId="urn:microsoft.com/office/officeart/2009/layout/CirclePictureHierarchy"/>
    <dgm:cxn modelId="{F234F9DF-B034-5646-B883-FEEE19801F69}" type="presParOf" srcId="{540114CE-644E-4140-91FD-5B0DE434DF75}" destId="{EFE30C29-1846-594F-B1D1-9B08CC9C5EC3}" srcOrd="1" destOrd="0" presId="urn:microsoft.com/office/officeart/2009/layout/CirclePictureHierarchy"/>
    <dgm:cxn modelId="{1E281764-7002-9C4A-9FAE-68DFF38009D0}" type="presParOf" srcId="{01BD543F-EC9A-734A-82D8-1B5BECCE23ED}" destId="{AD909013-695C-4548-AE15-9155A5CA4172}" srcOrd="2" destOrd="0" presId="urn:microsoft.com/office/officeart/2009/layout/CirclePictureHierarchy"/>
    <dgm:cxn modelId="{8CC3185B-2C3C-2D48-B14A-00398579092D}" type="presParOf" srcId="{01BD543F-EC9A-734A-82D8-1B5BECCE23ED}" destId="{63A8331B-759E-8743-A4BB-1D8C243C7FB2}" srcOrd="3" destOrd="0" presId="urn:microsoft.com/office/officeart/2009/layout/CirclePictureHierarchy"/>
    <dgm:cxn modelId="{C497C100-F6DD-8742-86DA-D287EB58972F}" type="presParOf" srcId="{63A8331B-759E-8743-A4BB-1D8C243C7FB2}" destId="{5D2BCBD3-F811-7246-9D3F-7057BFC19372}" srcOrd="0" destOrd="0" presId="urn:microsoft.com/office/officeart/2009/layout/CirclePictureHierarchy"/>
    <dgm:cxn modelId="{0E8215CE-8F06-DE4D-A383-A53572B3F544}" type="presParOf" srcId="{5D2BCBD3-F811-7246-9D3F-7057BFC19372}" destId="{FB3D4DEB-318F-E24C-9466-58631AA0E812}" srcOrd="0" destOrd="0" presId="urn:microsoft.com/office/officeart/2009/layout/CirclePictureHierarchy"/>
    <dgm:cxn modelId="{3EF41A43-6CB0-854E-B2A9-5922C210FCB4}" type="presParOf" srcId="{5D2BCBD3-F811-7246-9D3F-7057BFC19372}" destId="{905C8D64-19E6-E347-8439-650BCC3060B7}" srcOrd="1" destOrd="0" presId="urn:microsoft.com/office/officeart/2009/layout/CirclePictureHierarchy"/>
    <dgm:cxn modelId="{C6FF9FD6-60AF-E14B-ABBA-5E330A212E07}" type="presParOf" srcId="{63A8331B-759E-8743-A4BB-1D8C243C7FB2}" destId="{8B15F384-F1D8-5245-A314-1C138EB72ADB}" srcOrd="1" destOrd="0" presId="urn:microsoft.com/office/officeart/2009/layout/CirclePictureHierarchy"/>
    <dgm:cxn modelId="{381D75A4-D78F-6444-995C-05886D9E6520}" type="presParOf" srcId="{13BDC68A-2AB5-F644-A37F-9B801B0DF997}" destId="{FE148F18-280E-A341-BE42-F0042B1F2509}" srcOrd="2" destOrd="0" presId="urn:microsoft.com/office/officeart/2009/layout/CirclePictureHierarchy"/>
    <dgm:cxn modelId="{DE412A7E-6917-0341-8986-FA3A1875C682}" type="presParOf" srcId="{13BDC68A-2AB5-F644-A37F-9B801B0DF997}" destId="{C3DB94C1-01D7-F043-B0D3-FAC514DBA3B4}" srcOrd="3" destOrd="0" presId="urn:microsoft.com/office/officeart/2009/layout/CirclePictureHierarchy"/>
    <dgm:cxn modelId="{16F42BEF-82A6-1B46-9EA6-91DD329B4A17}" type="presParOf" srcId="{C3DB94C1-01D7-F043-B0D3-FAC514DBA3B4}" destId="{14A977C1-3049-594C-84D0-5D3A384D273B}" srcOrd="0" destOrd="0" presId="urn:microsoft.com/office/officeart/2009/layout/CirclePictureHierarchy"/>
    <dgm:cxn modelId="{5A0351A0-C092-7D48-B3D2-1FEF2C7C821F}" type="presParOf" srcId="{14A977C1-3049-594C-84D0-5D3A384D273B}" destId="{BF6B3234-A8AB-594B-929E-81E3024D01B8}" srcOrd="0" destOrd="0" presId="urn:microsoft.com/office/officeart/2009/layout/CirclePictureHierarchy"/>
    <dgm:cxn modelId="{B0E1659E-9402-7544-A935-5329C12ECD81}" type="presParOf" srcId="{14A977C1-3049-594C-84D0-5D3A384D273B}" destId="{4FC30727-7320-E143-99BA-93739A139CAA}" srcOrd="1" destOrd="0" presId="urn:microsoft.com/office/officeart/2009/layout/CirclePictureHierarchy"/>
    <dgm:cxn modelId="{C391DD0B-E5A8-C947-A459-326FF4B12BDA}" type="presParOf" srcId="{C3DB94C1-01D7-F043-B0D3-FAC514DBA3B4}" destId="{CD8A5076-C992-0949-8911-558C2EAD287F}" srcOrd="1" destOrd="0" presId="urn:microsoft.com/office/officeart/2009/layout/CirclePictureHierarchy"/>
    <dgm:cxn modelId="{56F16A4C-015D-1C4F-8E3D-9DB39A8B91C2}" type="presParOf" srcId="{CD8A5076-C992-0949-8911-558C2EAD287F}" destId="{472EC2D0-15BF-E64A-9987-62D6D01EBCC6}" srcOrd="0" destOrd="0" presId="urn:microsoft.com/office/officeart/2009/layout/CirclePictureHierarchy"/>
    <dgm:cxn modelId="{89728A63-5587-0F4C-8912-3506DE0E3BE9}" type="presParOf" srcId="{CD8A5076-C992-0949-8911-558C2EAD287F}" destId="{2CBB753F-B5E9-C443-973B-EA7F20B24706}" srcOrd="1" destOrd="0" presId="urn:microsoft.com/office/officeart/2009/layout/CirclePictureHierarchy"/>
    <dgm:cxn modelId="{9D8F1E0E-2BFB-3A46-A9FA-E1DAF57CFDFE}" type="presParOf" srcId="{2CBB753F-B5E9-C443-973B-EA7F20B24706}" destId="{54263A33-F8A0-B84E-B2AC-C2293A98356E}" srcOrd="0" destOrd="0" presId="urn:microsoft.com/office/officeart/2009/layout/CirclePictureHierarchy"/>
    <dgm:cxn modelId="{18CBCAEC-6A04-7947-AD1C-9883B60DE175}" type="presParOf" srcId="{54263A33-F8A0-B84E-B2AC-C2293A98356E}" destId="{B3E8D593-6F55-A647-A091-19A011B10690}" srcOrd="0" destOrd="0" presId="urn:microsoft.com/office/officeart/2009/layout/CirclePictureHierarchy"/>
    <dgm:cxn modelId="{70EDD06F-5ED1-A54E-9C6C-2131C08B9F37}" type="presParOf" srcId="{54263A33-F8A0-B84E-B2AC-C2293A98356E}" destId="{0BEFDAB8-A2A3-C741-8DFC-FC61DF2A9EFC}" srcOrd="1" destOrd="0" presId="urn:microsoft.com/office/officeart/2009/layout/CirclePictureHierarchy"/>
    <dgm:cxn modelId="{32319946-6125-1043-AD46-2860C3E94567}" type="presParOf" srcId="{2CBB753F-B5E9-C443-973B-EA7F20B24706}" destId="{033E875B-B6B6-274B-9B22-F67C78BC4A57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D3C0A8-1986-9E48-9AD7-DC24A40819B0}" type="doc">
      <dgm:prSet loTypeId="urn:microsoft.com/office/officeart/2009/layout/CirclePictureHierarchy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58496D8-18E9-D743-A5EE-EE34E90500DC}">
      <dgm:prSet phldrT="[Text]"/>
      <dgm:spPr/>
      <dgm:t>
        <a:bodyPr/>
        <a:lstStyle/>
        <a:p>
          <a:r>
            <a:rPr lang="en-GB" dirty="0"/>
            <a:t>Internal validity</a:t>
          </a:r>
        </a:p>
      </dgm:t>
    </dgm:pt>
    <dgm:pt modelId="{4D4CFBDE-1D02-CC4D-84C7-34747C490AFA}" type="parTrans" cxnId="{C081F7A7-745B-664D-9079-AFF2C2728B43}">
      <dgm:prSet/>
      <dgm:spPr/>
      <dgm:t>
        <a:bodyPr/>
        <a:lstStyle/>
        <a:p>
          <a:endParaRPr lang="en-GB"/>
        </a:p>
      </dgm:t>
    </dgm:pt>
    <dgm:pt modelId="{47BB6B1D-DF07-274E-906B-CBE1A08B29C2}" type="sibTrans" cxnId="{C081F7A7-745B-664D-9079-AFF2C2728B43}">
      <dgm:prSet/>
      <dgm:spPr/>
      <dgm:t>
        <a:bodyPr/>
        <a:lstStyle/>
        <a:p>
          <a:endParaRPr lang="en-GB"/>
        </a:p>
      </dgm:t>
    </dgm:pt>
    <dgm:pt modelId="{7A2F6B81-C020-5F47-8241-2486C5DC7F41}">
      <dgm:prSet phldrT="[Text]"/>
      <dgm:spPr/>
      <dgm:t>
        <a:bodyPr/>
        <a:lstStyle/>
        <a:p>
          <a:r>
            <a:rPr lang="en-GB" dirty="0"/>
            <a:t>Data</a:t>
          </a:r>
        </a:p>
      </dgm:t>
    </dgm:pt>
    <dgm:pt modelId="{AE294E01-2B5F-784B-908E-BD671C205DE2}" type="parTrans" cxnId="{355EC0E2-5992-C843-9121-1F68674B1B82}">
      <dgm:prSet/>
      <dgm:spPr/>
      <dgm:t>
        <a:bodyPr/>
        <a:lstStyle/>
        <a:p>
          <a:endParaRPr lang="en-GB"/>
        </a:p>
      </dgm:t>
    </dgm:pt>
    <dgm:pt modelId="{A16DDCCD-8CCD-6641-B94F-20C75F6F2227}" type="sibTrans" cxnId="{355EC0E2-5992-C843-9121-1F68674B1B82}">
      <dgm:prSet/>
      <dgm:spPr/>
      <dgm:t>
        <a:bodyPr/>
        <a:lstStyle/>
        <a:p>
          <a:endParaRPr lang="en-GB"/>
        </a:p>
      </dgm:t>
    </dgm:pt>
    <dgm:pt modelId="{FC9634B7-218D-6E4C-8AA6-F293F26185C2}">
      <dgm:prSet phldrT="[Text]"/>
      <dgm:spPr/>
      <dgm:t>
        <a:bodyPr/>
        <a:lstStyle/>
        <a:p>
          <a:r>
            <a:rPr lang="en-GB" dirty="0"/>
            <a:t>Experiment</a:t>
          </a:r>
        </a:p>
      </dgm:t>
    </dgm:pt>
    <dgm:pt modelId="{F6E424B6-AD27-1A43-86D9-1E8311D862F4}" type="parTrans" cxnId="{233F119F-7902-8F48-953D-D09C11464875}">
      <dgm:prSet/>
      <dgm:spPr/>
      <dgm:t>
        <a:bodyPr/>
        <a:lstStyle/>
        <a:p>
          <a:endParaRPr lang="en-GB"/>
        </a:p>
      </dgm:t>
    </dgm:pt>
    <dgm:pt modelId="{D32FCE19-9501-8645-ADAA-71FD9808E54F}" type="sibTrans" cxnId="{233F119F-7902-8F48-953D-D09C11464875}">
      <dgm:prSet/>
      <dgm:spPr/>
      <dgm:t>
        <a:bodyPr/>
        <a:lstStyle/>
        <a:p>
          <a:endParaRPr lang="en-GB"/>
        </a:p>
      </dgm:t>
    </dgm:pt>
    <dgm:pt modelId="{6F66C4FA-320B-3142-A4DF-55D2B2C7EAD1}">
      <dgm:prSet phldrT="[Text]"/>
      <dgm:spPr/>
      <dgm:t>
        <a:bodyPr/>
        <a:lstStyle/>
        <a:p>
          <a:r>
            <a:rPr lang="en-GB" dirty="0"/>
            <a:t>Data</a:t>
          </a:r>
        </a:p>
      </dgm:t>
    </dgm:pt>
    <dgm:pt modelId="{046711B2-B67D-0A43-A2DD-A9225B7491C0}" type="parTrans" cxnId="{041B53B6-7C3B-7E45-9AD9-23E3E02168A4}">
      <dgm:prSet/>
      <dgm:spPr/>
      <dgm:t>
        <a:bodyPr/>
        <a:lstStyle/>
        <a:p>
          <a:endParaRPr lang="en-GB"/>
        </a:p>
      </dgm:t>
    </dgm:pt>
    <dgm:pt modelId="{C5070EDC-BEE3-794E-9267-C0E538DA8330}" type="sibTrans" cxnId="{041B53B6-7C3B-7E45-9AD9-23E3E02168A4}">
      <dgm:prSet/>
      <dgm:spPr/>
      <dgm:t>
        <a:bodyPr/>
        <a:lstStyle/>
        <a:p>
          <a:endParaRPr lang="en-GB"/>
        </a:p>
      </dgm:t>
    </dgm:pt>
    <dgm:pt modelId="{2F70CDB8-C887-A845-9561-DB3CD646262D}">
      <dgm:prSet phldrT="[Text]"/>
      <dgm:spPr/>
      <dgm:t>
        <a:bodyPr/>
        <a:lstStyle/>
        <a:p>
          <a:r>
            <a:rPr lang="en-GB" dirty="0"/>
            <a:t>Conventional Experiment</a:t>
          </a:r>
        </a:p>
      </dgm:t>
    </dgm:pt>
    <dgm:pt modelId="{10B3BA2E-B138-AD49-861A-791F2A2747F0}" type="parTrans" cxnId="{C0E3271D-A3A7-164A-B8D9-8633E380CA43}">
      <dgm:prSet/>
      <dgm:spPr/>
      <dgm:t>
        <a:bodyPr/>
        <a:lstStyle/>
        <a:p>
          <a:endParaRPr lang="en-GB"/>
        </a:p>
      </dgm:t>
    </dgm:pt>
    <dgm:pt modelId="{96361BBB-7E9A-2046-BFCC-160CD064A0F6}" type="sibTrans" cxnId="{C0E3271D-A3A7-164A-B8D9-8633E380CA43}">
      <dgm:prSet/>
      <dgm:spPr/>
      <dgm:t>
        <a:bodyPr/>
        <a:lstStyle/>
        <a:p>
          <a:endParaRPr lang="en-GB"/>
        </a:p>
      </dgm:t>
    </dgm:pt>
    <dgm:pt modelId="{F5CCC855-952C-D14C-9886-7F6AE904BB9B}">
      <dgm:prSet phldrT="[Text]"/>
      <dgm:spPr/>
      <dgm:t>
        <a:bodyPr/>
        <a:lstStyle/>
        <a:p>
          <a:r>
            <a:rPr lang="en-GB" dirty="0"/>
            <a:t>Improved experiment methods</a:t>
          </a:r>
        </a:p>
      </dgm:t>
    </dgm:pt>
    <dgm:pt modelId="{42E239D0-5028-4E44-8061-67287943B369}" type="sibTrans" cxnId="{779E2D99-72E3-1347-8973-710E4C603C5C}">
      <dgm:prSet/>
      <dgm:spPr/>
      <dgm:t>
        <a:bodyPr/>
        <a:lstStyle/>
        <a:p>
          <a:endParaRPr lang="en-GB"/>
        </a:p>
      </dgm:t>
    </dgm:pt>
    <dgm:pt modelId="{411402AE-F846-6641-8407-23FEF7E40364}" type="parTrans" cxnId="{779E2D99-72E3-1347-8973-710E4C603C5C}">
      <dgm:prSet/>
      <dgm:spPr/>
      <dgm:t>
        <a:bodyPr/>
        <a:lstStyle/>
        <a:p>
          <a:endParaRPr lang="en-GB"/>
        </a:p>
      </dgm:t>
    </dgm:pt>
    <dgm:pt modelId="{AB959DD4-E900-F247-87C5-495686D3340C}" type="pres">
      <dgm:prSet presAssocID="{7FD3C0A8-1986-9E48-9AD7-DC24A40819B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EE05CB-95DB-FF4C-95CB-CA80982C459C}" type="pres">
      <dgm:prSet presAssocID="{558496D8-18E9-D743-A5EE-EE34E90500DC}" presName="hierRoot1" presStyleCnt="0"/>
      <dgm:spPr/>
    </dgm:pt>
    <dgm:pt modelId="{EEEEC179-81AC-774A-8BD2-55ABAFA27560}" type="pres">
      <dgm:prSet presAssocID="{558496D8-18E9-D743-A5EE-EE34E90500DC}" presName="composite" presStyleCnt="0"/>
      <dgm:spPr/>
    </dgm:pt>
    <dgm:pt modelId="{EE70BA1C-E17A-2D4E-97CF-A68BBA824C5C}" type="pres">
      <dgm:prSet presAssocID="{558496D8-18E9-D743-A5EE-EE34E90500DC}" presName="image" presStyleLbl="node0" presStyleIdx="0" presStyleCnt="1"/>
      <dgm:spPr/>
    </dgm:pt>
    <dgm:pt modelId="{F1254AD8-21B9-EA44-944A-C09C4C5464C6}" type="pres">
      <dgm:prSet presAssocID="{558496D8-18E9-D743-A5EE-EE34E90500DC}" presName="text" presStyleLbl="revTx" presStyleIdx="0" presStyleCnt="6">
        <dgm:presLayoutVars>
          <dgm:chPref val="3"/>
        </dgm:presLayoutVars>
      </dgm:prSet>
      <dgm:spPr/>
    </dgm:pt>
    <dgm:pt modelId="{13BDC68A-2AB5-F644-A37F-9B801B0DF997}" type="pres">
      <dgm:prSet presAssocID="{558496D8-18E9-D743-A5EE-EE34E90500DC}" presName="hierChild2" presStyleCnt="0"/>
      <dgm:spPr/>
    </dgm:pt>
    <dgm:pt modelId="{AE96D733-1535-A74E-BF6B-B9C414B3846E}" type="pres">
      <dgm:prSet presAssocID="{AE294E01-2B5F-784B-908E-BD671C205DE2}" presName="Name10" presStyleLbl="parChTrans1D2" presStyleIdx="0" presStyleCnt="2"/>
      <dgm:spPr/>
    </dgm:pt>
    <dgm:pt modelId="{BD0326E3-61CA-434E-8426-9064A65B675B}" type="pres">
      <dgm:prSet presAssocID="{7A2F6B81-C020-5F47-8241-2486C5DC7F41}" presName="hierRoot2" presStyleCnt="0"/>
      <dgm:spPr/>
    </dgm:pt>
    <dgm:pt modelId="{F29D43D5-EA36-7F4C-8728-B0B107520FB9}" type="pres">
      <dgm:prSet presAssocID="{7A2F6B81-C020-5F47-8241-2486C5DC7F41}" presName="composite2" presStyleCnt="0"/>
      <dgm:spPr/>
    </dgm:pt>
    <dgm:pt modelId="{A6ED1B5B-A372-3B43-9318-5F7BD3E8C8C1}" type="pres">
      <dgm:prSet presAssocID="{7A2F6B81-C020-5F47-8241-2486C5DC7F41}" presName="image2" presStyleLbl="node2" presStyleIdx="0" presStyleCnt="2"/>
      <dgm:spPr/>
    </dgm:pt>
    <dgm:pt modelId="{8CEA1CB2-3259-9C4B-8A4A-AD5F14560668}" type="pres">
      <dgm:prSet presAssocID="{7A2F6B81-C020-5F47-8241-2486C5DC7F41}" presName="text2" presStyleLbl="revTx" presStyleIdx="1" presStyleCnt="6">
        <dgm:presLayoutVars>
          <dgm:chPref val="3"/>
        </dgm:presLayoutVars>
      </dgm:prSet>
      <dgm:spPr/>
    </dgm:pt>
    <dgm:pt modelId="{01BD543F-EC9A-734A-82D8-1B5BECCE23ED}" type="pres">
      <dgm:prSet presAssocID="{7A2F6B81-C020-5F47-8241-2486C5DC7F41}" presName="hierChild3" presStyleCnt="0"/>
      <dgm:spPr/>
    </dgm:pt>
    <dgm:pt modelId="{E6672DF5-D6BB-7741-A0CB-1BDF810D8D06}" type="pres">
      <dgm:prSet presAssocID="{F6E424B6-AD27-1A43-86D9-1E8311D862F4}" presName="Name17" presStyleLbl="parChTrans1D3" presStyleIdx="0" presStyleCnt="3"/>
      <dgm:spPr/>
    </dgm:pt>
    <dgm:pt modelId="{540114CE-644E-4140-91FD-5B0DE434DF75}" type="pres">
      <dgm:prSet presAssocID="{FC9634B7-218D-6E4C-8AA6-F293F26185C2}" presName="hierRoot3" presStyleCnt="0"/>
      <dgm:spPr/>
    </dgm:pt>
    <dgm:pt modelId="{44AF40BC-BA2A-3B4D-A4F7-18AE4DAE4214}" type="pres">
      <dgm:prSet presAssocID="{FC9634B7-218D-6E4C-8AA6-F293F26185C2}" presName="composite3" presStyleCnt="0"/>
      <dgm:spPr/>
    </dgm:pt>
    <dgm:pt modelId="{31BDB0F5-F7B1-4340-9A38-D151A36F950A}" type="pres">
      <dgm:prSet presAssocID="{FC9634B7-218D-6E4C-8AA6-F293F26185C2}" presName="image3" presStyleLbl="node3" presStyleIdx="0" presStyleCnt="3"/>
      <dgm:spPr/>
    </dgm:pt>
    <dgm:pt modelId="{93731AB1-5B05-FB49-A3F4-ABD88D256946}" type="pres">
      <dgm:prSet presAssocID="{FC9634B7-218D-6E4C-8AA6-F293F26185C2}" presName="text3" presStyleLbl="revTx" presStyleIdx="2" presStyleCnt="6">
        <dgm:presLayoutVars>
          <dgm:chPref val="3"/>
        </dgm:presLayoutVars>
      </dgm:prSet>
      <dgm:spPr/>
    </dgm:pt>
    <dgm:pt modelId="{EFE30C29-1846-594F-B1D1-9B08CC9C5EC3}" type="pres">
      <dgm:prSet presAssocID="{FC9634B7-218D-6E4C-8AA6-F293F26185C2}" presName="hierChild4" presStyleCnt="0"/>
      <dgm:spPr/>
    </dgm:pt>
    <dgm:pt modelId="{AD909013-695C-4548-AE15-9155A5CA4172}" type="pres">
      <dgm:prSet presAssocID="{411402AE-F846-6641-8407-23FEF7E40364}" presName="Name17" presStyleLbl="parChTrans1D3" presStyleIdx="1" presStyleCnt="3"/>
      <dgm:spPr/>
    </dgm:pt>
    <dgm:pt modelId="{63A8331B-759E-8743-A4BB-1D8C243C7FB2}" type="pres">
      <dgm:prSet presAssocID="{F5CCC855-952C-D14C-9886-7F6AE904BB9B}" presName="hierRoot3" presStyleCnt="0"/>
      <dgm:spPr/>
    </dgm:pt>
    <dgm:pt modelId="{5D2BCBD3-F811-7246-9D3F-7057BFC19372}" type="pres">
      <dgm:prSet presAssocID="{F5CCC855-952C-D14C-9886-7F6AE904BB9B}" presName="composite3" presStyleCnt="0"/>
      <dgm:spPr/>
    </dgm:pt>
    <dgm:pt modelId="{FB3D4DEB-318F-E24C-9466-58631AA0E812}" type="pres">
      <dgm:prSet presAssocID="{F5CCC855-952C-D14C-9886-7F6AE904BB9B}" presName="image3" presStyleLbl="node3" presStyleIdx="1" presStyleCnt="3"/>
      <dgm:spPr/>
    </dgm:pt>
    <dgm:pt modelId="{905C8D64-19E6-E347-8439-650BCC3060B7}" type="pres">
      <dgm:prSet presAssocID="{F5CCC855-952C-D14C-9886-7F6AE904BB9B}" presName="text3" presStyleLbl="revTx" presStyleIdx="3" presStyleCnt="6">
        <dgm:presLayoutVars>
          <dgm:chPref val="3"/>
        </dgm:presLayoutVars>
      </dgm:prSet>
      <dgm:spPr/>
    </dgm:pt>
    <dgm:pt modelId="{8B15F384-F1D8-5245-A314-1C138EB72ADB}" type="pres">
      <dgm:prSet presAssocID="{F5CCC855-952C-D14C-9886-7F6AE904BB9B}" presName="hierChild4" presStyleCnt="0"/>
      <dgm:spPr/>
    </dgm:pt>
    <dgm:pt modelId="{FE148F18-280E-A341-BE42-F0042B1F2509}" type="pres">
      <dgm:prSet presAssocID="{046711B2-B67D-0A43-A2DD-A9225B7491C0}" presName="Name10" presStyleLbl="parChTrans1D2" presStyleIdx="1" presStyleCnt="2"/>
      <dgm:spPr/>
    </dgm:pt>
    <dgm:pt modelId="{C3DB94C1-01D7-F043-B0D3-FAC514DBA3B4}" type="pres">
      <dgm:prSet presAssocID="{6F66C4FA-320B-3142-A4DF-55D2B2C7EAD1}" presName="hierRoot2" presStyleCnt="0"/>
      <dgm:spPr/>
    </dgm:pt>
    <dgm:pt modelId="{14A977C1-3049-594C-84D0-5D3A384D273B}" type="pres">
      <dgm:prSet presAssocID="{6F66C4FA-320B-3142-A4DF-55D2B2C7EAD1}" presName="composite2" presStyleCnt="0"/>
      <dgm:spPr/>
    </dgm:pt>
    <dgm:pt modelId="{BF6B3234-A8AB-594B-929E-81E3024D01B8}" type="pres">
      <dgm:prSet presAssocID="{6F66C4FA-320B-3142-A4DF-55D2B2C7EAD1}" presName="image2" presStyleLbl="node2" presStyleIdx="1" presStyleCnt="2"/>
      <dgm:spPr>
        <a:solidFill>
          <a:schemeClr val="accent1"/>
        </a:solidFill>
      </dgm:spPr>
    </dgm:pt>
    <dgm:pt modelId="{4FC30727-7320-E143-99BA-93739A139CAA}" type="pres">
      <dgm:prSet presAssocID="{6F66C4FA-320B-3142-A4DF-55D2B2C7EAD1}" presName="text2" presStyleLbl="revTx" presStyleIdx="4" presStyleCnt="6">
        <dgm:presLayoutVars>
          <dgm:chPref val="3"/>
        </dgm:presLayoutVars>
      </dgm:prSet>
      <dgm:spPr/>
    </dgm:pt>
    <dgm:pt modelId="{CD8A5076-C992-0949-8911-558C2EAD287F}" type="pres">
      <dgm:prSet presAssocID="{6F66C4FA-320B-3142-A4DF-55D2B2C7EAD1}" presName="hierChild3" presStyleCnt="0"/>
      <dgm:spPr/>
    </dgm:pt>
    <dgm:pt modelId="{472EC2D0-15BF-E64A-9987-62D6D01EBCC6}" type="pres">
      <dgm:prSet presAssocID="{10B3BA2E-B138-AD49-861A-791F2A2747F0}" presName="Name17" presStyleLbl="parChTrans1D3" presStyleIdx="2" presStyleCnt="3"/>
      <dgm:spPr/>
    </dgm:pt>
    <dgm:pt modelId="{2CBB753F-B5E9-C443-973B-EA7F20B24706}" type="pres">
      <dgm:prSet presAssocID="{2F70CDB8-C887-A845-9561-DB3CD646262D}" presName="hierRoot3" presStyleCnt="0"/>
      <dgm:spPr/>
    </dgm:pt>
    <dgm:pt modelId="{54263A33-F8A0-B84E-B2AC-C2293A98356E}" type="pres">
      <dgm:prSet presAssocID="{2F70CDB8-C887-A845-9561-DB3CD646262D}" presName="composite3" presStyleCnt="0"/>
      <dgm:spPr/>
    </dgm:pt>
    <dgm:pt modelId="{B3E8D593-6F55-A647-A091-19A011B10690}" type="pres">
      <dgm:prSet presAssocID="{2F70CDB8-C887-A845-9561-DB3CD646262D}" presName="image3" presStyleLbl="node3" presStyleIdx="2" presStyleCnt="3"/>
      <dgm:spPr/>
    </dgm:pt>
    <dgm:pt modelId="{0BEFDAB8-A2A3-C741-8DFC-FC61DF2A9EFC}" type="pres">
      <dgm:prSet presAssocID="{2F70CDB8-C887-A845-9561-DB3CD646262D}" presName="text3" presStyleLbl="revTx" presStyleIdx="5" presStyleCnt="6">
        <dgm:presLayoutVars>
          <dgm:chPref val="3"/>
        </dgm:presLayoutVars>
      </dgm:prSet>
      <dgm:spPr/>
    </dgm:pt>
    <dgm:pt modelId="{033E875B-B6B6-274B-9B22-F67C78BC4A57}" type="pres">
      <dgm:prSet presAssocID="{2F70CDB8-C887-A845-9561-DB3CD646262D}" presName="hierChild4" presStyleCnt="0"/>
      <dgm:spPr/>
    </dgm:pt>
  </dgm:ptLst>
  <dgm:cxnLst>
    <dgm:cxn modelId="{28559E04-1AC0-3645-86F6-D4E12E1B3677}" type="presOf" srcId="{046711B2-B67D-0A43-A2DD-A9225B7491C0}" destId="{FE148F18-280E-A341-BE42-F0042B1F2509}" srcOrd="0" destOrd="0" presId="urn:microsoft.com/office/officeart/2009/layout/CirclePictureHierarchy"/>
    <dgm:cxn modelId="{C0E3271D-A3A7-164A-B8D9-8633E380CA43}" srcId="{6F66C4FA-320B-3142-A4DF-55D2B2C7EAD1}" destId="{2F70CDB8-C887-A845-9561-DB3CD646262D}" srcOrd="0" destOrd="0" parTransId="{10B3BA2E-B138-AD49-861A-791F2A2747F0}" sibTransId="{96361BBB-7E9A-2046-BFCC-160CD064A0F6}"/>
    <dgm:cxn modelId="{206BCA1F-0784-CB46-8C58-6A98B14560C6}" type="presOf" srcId="{7FD3C0A8-1986-9E48-9AD7-DC24A40819B0}" destId="{AB959DD4-E900-F247-87C5-495686D3340C}" srcOrd="0" destOrd="0" presId="urn:microsoft.com/office/officeart/2009/layout/CirclePictureHierarchy"/>
    <dgm:cxn modelId="{9C9BA946-7B57-D94B-A9C9-4F26B02A02B3}" type="presOf" srcId="{7A2F6B81-C020-5F47-8241-2486C5DC7F41}" destId="{8CEA1CB2-3259-9C4B-8A4A-AD5F14560668}" srcOrd="0" destOrd="0" presId="urn:microsoft.com/office/officeart/2009/layout/CirclePictureHierarchy"/>
    <dgm:cxn modelId="{5EE86763-21F7-1446-982F-BAC42FD73D2A}" type="presOf" srcId="{F6E424B6-AD27-1A43-86D9-1E8311D862F4}" destId="{E6672DF5-D6BB-7741-A0CB-1BDF810D8D06}" srcOrd="0" destOrd="0" presId="urn:microsoft.com/office/officeart/2009/layout/CirclePictureHierarchy"/>
    <dgm:cxn modelId="{991A096A-D2CC-AD4D-88CD-1DCC228F05BF}" type="presOf" srcId="{6F66C4FA-320B-3142-A4DF-55D2B2C7EAD1}" destId="{4FC30727-7320-E143-99BA-93739A139CAA}" srcOrd="0" destOrd="0" presId="urn:microsoft.com/office/officeart/2009/layout/CirclePictureHierarchy"/>
    <dgm:cxn modelId="{779E2D99-72E3-1347-8973-710E4C603C5C}" srcId="{7A2F6B81-C020-5F47-8241-2486C5DC7F41}" destId="{F5CCC855-952C-D14C-9886-7F6AE904BB9B}" srcOrd="1" destOrd="0" parTransId="{411402AE-F846-6641-8407-23FEF7E40364}" sibTransId="{42E239D0-5028-4E44-8061-67287943B369}"/>
    <dgm:cxn modelId="{233F119F-7902-8F48-953D-D09C11464875}" srcId="{7A2F6B81-C020-5F47-8241-2486C5DC7F41}" destId="{FC9634B7-218D-6E4C-8AA6-F293F26185C2}" srcOrd="0" destOrd="0" parTransId="{F6E424B6-AD27-1A43-86D9-1E8311D862F4}" sibTransId="{D32FCE19-9501-8645-ADAA-71FD9808E54F}"/>
    <dgm:cxn modelId="{A8930CA5-FE34-5249-BEE8-3C0D4E2A1569}" type="presOf" srcId="{2F70CDB8-C887-A845-9561-DB3CD646262D}" destId="{0BEFDAB8-A2A3-C741-8DFC-FC61DF2A9EFC}" srcOrd="0" destOrd="0" presId="urn:microsoft.com/office/officeart/2009/layout/CirclePictureHierarchy"/>
    <dgm:cxn modelId="{C081F7A7-745B-664D-9079-AFF2C2728B43}" srcId="{7FD3C0A8-1986-9E48-9AD7-DC24A40819B0}" destId="{558496D8-18E9-D743-A5EE-EE34E90500DC}" srcOrd="0" destOrd="0" parTransId="{4D4CFBDE-1D02-CC4D-84C7-34747C490AFA}" sibTransId="{47BB6B1D-DF07-274E-906B-CBE1A08B29C2}"/>
    <dgm:cxn modelId="{F3158EAC-D718-9044-8D28-43E1E11E3A5C}" type="presOf" srcId="{FC9634B7-218D-6E4C-8AA6-F293F26185C2}" destId="{93731AB1-5B05-FB49-A3F4-ABD88D256946}" srcOrd="0" destOrd="0" presId="urn:microsoft.com/office/officeart/2009/layout/CirclePictureHierarchy"/>
    <dgm:cxn modelId="{041B53B6-7C3B-7E45-9AD9-23E3E02168A4}" srcId="{558496D8-18E9-D743-A5EE-EE34E90500DC}" destId="{6F66C4FA-320B-3142-A4DF-55D2B2C7EAD1}" srcOrd="1" destOrd="0" parTransId="{046711B2-B67D-0A43-A2DD-A9225B7491C0}" sibTransId="{C5070EDC-BEE3-794E-9267-C0E538DA8330}"/>
    <dgm:cxn modelId="{17336EC6-99D4-7B4C-8CDC-46E1E7AC862E}" type="presOf" srcId="{10B3BA2E-B138-AD49-861A-791F2A2747F0}" destId="{472EC2D0-15BF-E64A-9987-62D6D01EBCC6}" srcOrd="0" destOrd="0" presId="urn:microsoft.com/office/officeart/2009/layout/CirclePictureHierarchy"/>
    <dgm:cxn modelId="{723E27E0-DD72-EF48-8FF6-62D8D9025007}" type="presOf" srcId="{411402AE-F846-6641-8407-23FEF7E40364}" destId="{AD909013-695C-4548-AE15-9155A5CA4172}" srcOrd="0" destOrd="0" presId="urn:microsoft.com/office/officeart/2009/layout/CirclePictureHierarchy"/>
    <dgm:cxn modelId="{355EC0E2-5992-C843-9121-1F68674B1B82}" srcId="{558496D8-18E9-D743-A5EE-EE34E90500DC}" destId="{7A2F6B81-C020-5F47-8241-2486C5DC7F41}" srcOrd="0" destOrd="0" parTransId="{AE294E01-2B5F-784B-908E-BD671C205DE2}" sibTransId="{A16DDCCD-8CCD-6641-B94F-20C75F6F2227}"/>
    <dgm:cxn modelId="{B74BF7F3-E724-0B4D-B25F-84FF6F4BF6F5}" type="presOf" srcId="{AE294E01-2B5F-784B-908E-BD671C205DE2}" destId="{AE96D733-1535-A74E-BF6B-B9C414B3846E}" srcOrd="0" destOrd="0" presId="urn:microsoft.com/office/officeart/2009/layout/CirclePictureHierarchy"/>
    <dgm:cxn modelId="{B2C7DEFB-339F-9F4C-BA78-1B498707779E}" type="presOf" srcId="{558496D8-18E9-D743-A5EE-EE34E90500DC}" destId="{F1254AD8-21B9-EA44-944A-C09C4C5464C6}" srcOrd="0" destOrd="0" presId="urn:microsoft.com/office/officeart/2009/layout/CirclePictureHierarchy"/>
    <dgm:cxn modelId="{CEBE40FE-6B62-C547-B5B7-88CED4E9AF99}" type="presOf" srcId="{F5CCC855-952C-D14C-9886-7F6AE904BB9B}" destId="{905C8D64-19E6-E347-8439-650BCC3060B7}" srcOrd="0" destOrd="0" presId="urn:microsoft.com/office/officeart/2009/layout/CirclePictureHierarchy"/>
    <dgm:cxn modelId="{10AE7E5E-3719-B649-AB5C-8D4A27E5EB8B}" type="presParOf" srcId="{AB959DD4-E900-F247-87C5-495686D3340C}" destId="{DEEE05CB-95DB-FF4C-95CB-CA80982C459C}" srcOrd="0" destOrd="0" presId="urn:microsoft.com/office/officeart/2009/layout/CirclePictureHierarchy"/>
    <dgm:cxn modelId="{5D155714-E8D5-0349-890C-C7949A4D2A16}" type="presParOf" srcId="{DEEE05CB-95DB-FF4C-95CB-CA80982C459C}" destId="{EEEEC179-81AC-774A-8BD2-55ABAFA27560}" srcOrd="0" destOrd="0" presId="urn:microsoft.com/office/officeart/2009/layout/CirclePictureHierarchy"/>
    <dgm:cxn modelId="{45578024-5889-2B47-94B7-0BBA10BEF5B8}" type="presParOf" srcId="{EEEEC179-81AC-774A-8BD2-55ABAFA27560}" destId="{EE70BA1C-E17A-2D4E-97CF-A68BBA824C5C}" srcOrd="0" destOrd="0" presId="urn:microsoft.com/office/officeart/2009/layout/CirclePictureHierarchy"/>
    <dgm:cxn modelId="{5AB24B48-4C39-ED49-A2FD-270FBD282A68}" type="presParOf" srcId="{EEEEC179-81AC-774A-8BD2-55ABAFA27560}" destId="{F1254AD8-21B9-EA44-944A-C09C4C5464C6}" srcOrd="1" destOrd="0" presId="urn:microsoft.com/office/officeart/2009/layout/CirclePictureHierarchy"/>
    <dgm:cxn modelId="{FB2C8CF6-F53A-5A48-8F83-29CAE9D6ECED}" type="presParOf" srcId="{DEEE05CB-95DB-FF4C-95CB-CA80982C459C}" destId="{13BDC68A-2AB5-F644-A37F-9B801B0DF997}" srcOrd="1" destOrd="0" presId="urn:microsoft.com/office/officeart/2009/layout/CirclePictureHierarchy"/>
    <dgm:cxn modelId="{E70967D1-47D8-FC43-8FC5-32DFBAE3D873}" type="presParOf" srcId="{13BDC68A-2AB5-F644-A37F-9B801B0DF997}" destId="{AE96D733-1535-A74E-BF6B-B9C414B3846E}" srcOrd="0" destOrd="0" presId="urn:microsoft.com/office/officeart/2009/layout/CirclePictureHierarchy"/>
    <dgm:cxn modelId="{3AF37221-FE55-2241-94D1-68415BC83C1A}" type="presParOf" srcId="{13BDC68A-2AB5-F644-A37F-9B801B0DF997}" destId="{BD0326E3-61CA-434E-8426-9064A65B675B}" srcOrd="1" destOrd="0" presId="urn:microsoft.com/office/officeart/2009/layout/CirclePictureHierarchy"/>
    <dgm:cxn modelId="{E00750D6-A331-3445-908E-900B58752DE4}" type="presParOf" srcId="{BD0326E3-61CA-434E-8426-9064A65B675B}" destId="{F29D43D5-EA36-7F4C-8728-B0B107520FB9}" srcOrd="0" destOrd="0" presId="urn:microsoft.com/office/officeart/2009/layout/CirclePictureHierarchy"/>
    <dgm:cxn modelId="{610E4A3B-1FA1-274E-80BC-6EB6826B494B}" type="presParOf" srcId="{F29D43D5-EA36-7F4C-8728-B0B107520FB9}" destId="{A6ED1B5B-A372-3B43-9318-5F7BD3E8C8C1}" srcOrd="0" destOrd="0" presId="urn:microsoft.com/office/officeart/2009/layout/CirclePictureHierarchy"/>
    <dgm:cxn modelId="{0C5454F4-6A8F-9844-A42E-2BEAFB5EA6CF}" type="presParOf" srcId="{F29D43D5-EA36-7F4C-8728-B0B107520FB9}" destId="{8CEA1CB2-3259-9C4B-8A4A-AD5F14560668}" srcOrd="1" destOrd="0" presId="urn:microsoft.com/office/officeart/2009/layout/CirclePictureHierarchy"/>
    <dgm:cxn modelId="{58E3F40B-3AC1-CA4B-966F-8EFCEA9D750E}" type="presParOf" srcId="{BD0326E3-61CA-434E-8426-9064A65B675B}" destId="{01BD543F-EC9A-734A-82D8-1B5BECCE23ED}" srcOrd="1" destOrd="0" presId="urn:microsoft.com/office/officeart/2009/layout/CirclePictureHierarchy"/>
    <dgm:cxn modelId="{0DE5AFDE-948C-074E-BAE4-92584657AB4E}" type="presParOf" srcId="{01BD543F-EC9A-734A-82D8-1B5BECCE23ED}" destId="{E6672DF5-D6BB-7741-A0CB-1BDF810D8D06}" srcOrd="0" destOrd="0" presId="urn:microsoft.com/office/officeart/2009/layout/CirclePictureHierarchy"/>
    <dgm:cxn modelId="{0E8B5012-7964-6942-89E3-82A7A0B3EEF1}" type="presParOf" srcId="{01BD543F-EC9A-734A-82D8-1B5BECCE23ED}" destId="{540114CE-644E-4140-91FD-5B0DE434DF75}" srcOrd="1" destOrd="0" presId="urn:microsoft.com/office/officeart/2009/layout/CirclePictureHierarchy"/>
    <dgm:cxn modelId="{432E9B34-1A4F-554D-9DAE-3DAFFE6EAFB0}" type="presParOf" srcId="{540114CE-644E-4140-91FD-5B0DE434DF75}" destId="{44AF40BC-BA2A-3B4D-A4F7-18AE4DAE4214}" srcOrd="0" destOrd="0" presId="urn:microsoft.com/office/officeart/2009/layout/CirclePictureHierarchy"/>
    <dgm:cxn modelId="{CD393303-8C62-1248-A7C0-92D507E215BA}" type="presParOf" srcId="{44AF40BC-BA2A-3B4D-A4F7-18AE4DAE4214}" destId="{31BDB0F5-F7B1-4340-9A38-D151A36F950A}" srcOrd="0" destOrd="0" presId="urn:microsoft.com/office/officeart/2009/layout/CirclePictureHierarchy"/>
    <dgm:cxn modelId="{874BF993-601E-F04A-BDF0-7797364C48C7}" type="presParOf" srcId="{44AF40BC-BA2A-3B4D-A4F7-18AE4DAE4214}" destId="{93731AB1-5B05-FB49-A3F4-ABD88D256946}" srcOrd="1" destOrd="0" presId="urn:microsoft.com/office/officeart/2009/layout/CirclePictureHierarchy"/>
    <dgm:cxn modelId="{F234F9DF-B034-5646-B883-FEEE19801F69}" type="presParOf" srcId="{540114CE-644E-4140-91FD-5B0DE434DF75}" destId="{EFE30C29-1846-594F-B1D1-9B08CC9C5EC3}" srcOrd="1" destOrd="0" presId="urn:microsoft.com/office/officeart/2009/layout/CirclePictureHierarchy"/>
    <dgm:cxn modelId="{1E281764-7002-9C4A-9FAE-68DFF38009D0}" type="presParOf" srcId="{01BD543F-EC9A-734A-82D8-1B5BECCE23ED}" destId="{AD909013-695C-4548-AE15-9155A5CA4172}" srcOrd="2" destOrd="0" presId="urn:microsoft.com/office/officeart/2009/layout/CirclePictureHierarchy"/>
    <dgm:cxn modelId="{8CC3185B-2C3C-2D48-B14A-00398579092D}" type="presParOf" srcId="{01BD543F-EC9A-734A-82D8-1B5BECCE23ED}" destId="{63A8331B-759E-8743-A4BB-1D8C243C7FB2}" srcOrd="3" destOrd="0" presId="urn:microsoft.com/office/officeart/2009/layout/CirclePictureHierarchy"/>
    <dgm:cxn modelId="{C497C100-F6DD-8742-86DA-D287EB58972F}" type="presParOf" srcId="{63A8331B-759E-8743-A4BB-1D8C243C7FB2}" destId="{5D2BCBD3-F811-7246-9D3F-7057BFC19372}" srcOrd="0" destOrd="0" presId="urn:microsoft.com/office/officeart/2009/layout/CirclePictureHierarchy"/>
    <dgm:cxn modelId="{0E8215CE-8F06-DE4D-A383-A53572B3F544}" type="presParOf" srcId="{5D2BCBD3-F811-7246-9D3F-7057BFC19372}" destId="{FB3D4DEB-318F-E24C-9466-58631AA0E812}" srcOrd="0" destOrd="0" presId="urn:microsoft.com/office/officeart/2009/layout/CirclePictureHierarchy"/>
    <dgm:cxn modelId="{3EF41A43-6CB0-854E-B2A9-5922C210FCB4}" type="presParOf" srcId="{5D2BCBD3-F811-7246-9D3F-7057BFC19372}" destId="{905C8D64-19E6-E347-8439-650BCC3060B7}" srcOrd="1" destOrd="0" presId="urn:microsoft.com/office/officeart/2009/layout/CirclePictureHierarchy"/>
    <dgm:cxn modelId="{C6FF9FD6-60AF-E14B-ABBA-5E330A212E07}" type="presParOf" srcId="{63A8331B-759E-8743-A4BB-1D8C243C7FB2}" destId="{8B15F384-F1D8-5245-A314-1C138EB72ADB}" srcOrd="1" destOrd="0" presId="urn:microsoft.com/office/officeart/2009/layout/CirclePictureHierarchy"/>
    <dgm:cxn modelId="{381D75A4-D78F-6444-995C-05886D9E6520}" type="presParOf" srcId="{13BDC68A-2AB5-F644-A37F-9B801B0DF997}" destId="{FE148F18-280E-A341-BE42-F0042B1F2509}" srcOrd="2" destOrd="0" presId="urn:microsoft.com/office/officeart/2009/layout/CirclePictureHierarchy"/>
    <dgm:cxn modelId="{DE412A7E-6917-0341-8986-FA3A1875C682}" type="presParOf" srcId="{13BDC68A-2AB5-F644-A37F-9B801B0DF997}" destId="{C3DB94C1-01D7-F043-B0D3-FAC514DBA3B4}" srcOrd="3" destOrd="0" presId="urn:microsoft.com/office/officeart/2009/layout/CirclePictureHierarchy"/>
    <dgm:cxn modelId="{16F42BEF-82A6-1B46-9EA6-91DD329B4A17}" type="presParOf" srcId="{C3DB94C1-01D7-F043-B0D3-FAC514DBA3B4}" destId="{14A977C1-3049-594C-84D0-5D3A384D273B}" srcOrd="0" destOrd="0" presId="urn:microsoft.com/office/officeart/2009/layout/CirclePictureHierarchy"/>
    <dgm:cxn modelId="{5A0351A0-C092-7D48-B3D2-1FEF2C7C821F}" type="presParOf" srcId="{14A977C1-3049-594C-84D0-5D3A384D273B}" destId="{BF6B3234-A8AB-594B-929E-81E3024D01B8}" srcOrd="0" destOrd="0" presId="urn:microsoft.com/office/officeart/2009/layout/CirclePictureHierarchy"/>
    <dgm:cxn modelId="{B0E1659E-9402-7544-A935-5329C12ECD81}" type="presParOf" srcId="{14A977C1-3049-594C-84D0-5D3A384D273B}" destId="{4FC30727-7320-E143-99BA-93739A139CAA}" srcOrd="1" destOrd="0" presId="urn:microsoft.com/office/officeart/2009/layout/CirclePictureHierarchy"/>
    <dgm:cxn modelId="{C391DD0B-E5A8-C947-A459-326FF4B12BDA}" type="presParOf" srcId="{C3DB94C1-01D7-F043-B0D3-FAC514DBA3B4}" destId="{CD8A5076-C992-0949-8911-558C2EAD287F}" srcOrd="1" destOrd="0" presId="urn:microsoft.com/office/officeart/2009/layout/CirclePictureHierarchy"/>
    <dgm:cxn modelId="{56F16A4C-015D-1C4F-8E3D-9DB39A8B91C2}" type="presParOf" srcId="{CD8A5076-C992-0949-8911-558C2EAD287F}" destId="{472EC2D0-15BF-E64A-9987-62D6D01EBCC6}" srcOrd="0" destOrd="0" presId="urn:microsoft.com/office/officeart/2009/layout/CirclePictureHierarchy"/>
    <dgm:cxn modelId="{89728A63-5587-0F4C-8912-3506DE0E3BE9}" type="presParOf" srcId="{CD8A5076-C992-0949-8911-558C2EAD287F}" destId="{2CBB753F-B5E9-C443-973B-EA7F20B24706}" srcOrd="1" destOrd="0" presId="urn:microsoft.com/office/officeart/2009/layout/CirclePictureHierarchy"/>
    <dgm:cxn modelId="{9D8F1E0E-2BFB-3A46-A9FA-E1DAF57CFDFE}" type="presParOf" srcId="{2CBB753F-B5E9-C443-973B-EA7F20B24706}" destId="{54263A33-F8A0-B84E-B2AC-C2293A98356E}" srcOrd="0" destOrd="0" presId="urn:microsoft.com/office/officeart/2009/layout/CirclePictureHierarchy"/>
    <dgm:cxn modelId="{18CBCAEC-6A04-7947-AD1C-9883B60DE175}" type="presParOf" srcId="{54263A33-F8A0-B84E-B2AC-C2293A98356E}" destId="{B3E8D593-6F55-A647-A091-19A011B10690}" srcOrd="0" destOrd="0" presId="urn:microsoft.com/office/officeart/2009/layout/CirclePictureHierarchy"/>
    <dgm:cxn modelId="{70EDD06F-5ED1-A54E-9C6C-2131C08B9F37}" type="presParOf" srcId="{54263A33-F8A0-B84E-B2AC-C2293A98356E}" destId="{0BEFDAB8-A2A3-C741-8DFC-FC61DF2A9EFC}" srcOrd="1" destOrd="0" presId="urn:microsoft.com/office/officeart/2009/layout/CirclePictureHierarchy"/>
    <dgm:cxn modelId="{32319946-6125-1043-AD46-2860C3E94567}" type="presParOf" srcId="{2CBB753F-B5E9-C443-973B-EA7F20B24706}" destId="{033E875B-B6B6-274B-9B22-F67C78BC4A57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EC2D0-15BF-E64A-9987-62D6D01EBCC6}">
      <dsp:nvSpPr>
        <dsp:cNvPr id="0" name=""/>
        <dsp:cNvSpPr/>
      </dsp:nvSpPr>
      <dsp:spPr>
        <a:xfrm>
          <a:off x="6556021" y="3045905"/>
          <a:ext cx="91440" cy="407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48F18-280E-A341-BE42-F0042B1F2509}">
      <dsp:nvSpPr>
        <dsp:cNvPr id="0" name=""/>
        <dsp:cNvSpPr/>
      </dsp:nvSpPr>
      <dsp:spPr>
        <a:xfrm>
          <a:off x="4822043" y="1343867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74"/>
              </a:lnTo>
              <a:lnTo>
                <a:pt x="1779698" y="205474"/>
              </a:lnTo>
              <a:lnTo>
                <a:pt x="1779698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72DF5-D6BB-7741-A0CB-1BDF810D8D06}">
      <dsp:nvSpPr>
        <dsp:cNvPr id="0" name=""/>
        <dsp:cNvSpPr/>
      </dsp:nvSpPr>
      <dsp:spPr>
        <a:xfrm>
          <a:off x="2996624" y="3045905"/>
          <a:ext cx="91440" cy="407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D733-1535-A74E-BF6B-B9C414B3846E}">
      <dsp:nvSpPr>
        <dsp:cNvPr id="0" name=""/>
        <dsp:cNvSpPr/>
      </dsp:nvSpPr>
      <dsp:spPr>
        <a:xfrm>
          <a:off x="3042344" y="1343867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1779698" y="0"/>
              </a:moveTo>
              <a:lnTo>
                <a:pt x="1779698" y="205474"/>
              </a:lnTo>
              <a:lnTo>
                <a:pt x="0" y="205474"/>
              </a:lnTo>
              <a:lnTo>
                <a:pt x="0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0BA1C-E17A-2D4E-97CF-A68BBA824C5C}">
      <dsp:nvSpPr>
        <dsp:cNvPr id="0" name=""/>
        <dsp:cNvSpPr/>
      </dsp:nvSpPr>
      <dsp:spPr>
        <a:xfrm>
          <a:off x="4174880" y="49541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54AD8-21B9-EA44-944A-C09C4C5464C6}">
      <dsp:nvSpPr>
        <dsp:cNvPr id="0" name=""/>
        <dsp:cNvSpPr/>
      </dsp:nvSpPr>
      <dsp:spPr>
        <a:xfrm>
          <a:off x="5469206" y="46305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Testing External validity</a:t>
          </a:r>
        </a:p>
      </dsp:txBody>
      <dsp:txXfrm>
        <a:off x="5469206" y="46305"/>
        <a:ext cx="1941488" cy="1294325"/>
      </dsp:txXfrm>
    </dsp:sp>
    <dsp:sp modelId="{A6ED1B5B-A372-3B43-9318-5F7BD3E8C8C1}">
      <dsp:nvSpPr>
        <dsp:cNvPr id="0" name=""/>
        <dsp:cNvSpPr/>
      </dsp:nvSpPr>
      <dsp:spPr>
        <a:xfrm>
          <a:off x="2395181" y="1751579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A1CB2-3259-9C4B-8A4A-AD5F14560668}">
      <dsp:nvSpPr>
        <dsp:cNvPr id="0" name=""/>
        <dsp:cNvSpPr/>
      </dsp:nvSpPr>
      <dsp:spPr>
        <a:xfrm>
          <a:off x="3689507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Data</a:t>
          </a:r>
        </a:p>
      </dsp:txBody>
      <dsp:txXfrm>
        <a:off x="3689507" y="1748344"/>
        <a:ext cx="1941488" cy="1294325"/>
      </dsp:txXfrm>
    </dsp:sp>
    <dsp:sp modelId="{31BDB0F5-F7B1-4340-9A38-D151A36F950A}">
      <dsp:nvSpPr>
        <dsp:cNvPr id="0" name=""/>
        <dsp:cNvSpPr/>
      </dsp:nvSpPr>
      <dsp:spPr>
        <a:xfrm>
          <a:off x="2395181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731AB1-5B05-FB49-A3F4-ABD88D256946}">
      <dsp:nvSpPr>
        <dsp:cNvPr id="0" name=""/>
        <dsp:cNvSpPr/>
      </dsp:nvSpPr>
      <dsp:spPr>
        <a:xfrm>
          <a:off x="3689507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Experiment</a:t>
          </a:r>
        </a:p>
      </dsp:txBody>
      <dsp:txXfrm>
        <a:off x="3689507" y="3450382"/>
        <a:ext cx="1941488" cy="1294325"/>
      </dsp:txXfrm>
    </dsp:sp>
    <dsp:sp modelId="{BF6B3234-A8AB-594B-929E-81E3024D01B8}">
      <dsp:nvSpPr>
        <dsp:cNvPr id="0" name=""/>
        <dsp:cNvSpPr/>
      </dsp:nvSpPr>
      <dsp:spPr>
        <a:xfrm>
          <a:off x="5954578" y="1751579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30727-7320-E143-99BA-93739A139CAA}">
      <dsp:nvSpPr>
        <dsp:cNvPr id="0" name=""/>
        <dsp:cNvSpPr/>
      </dsp:nvSpPr>
      <dsp:spPr>
        <a:xfrm>
          <a:off x="7248904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Data</a:t>
          </a:r>
        </a:p>
      </dsp:txBody>
      <dsp:txXfrm>
        <a:off x="7248904" y="1748344"/>
        <a:ext cx="1941488" cy="1294325"/>
      </dsp:txXfrm>
    </dsp:sp>
    <dsp:sp modelId="{B3E8D593-6F55-A647-A091-19A011B10690}">
      <dsp:nvSpPr>
        <dsp:cNvPr id="0" name=""/>
        <dsp:cNvSpPr/>
      </dsp:nvSpPr>
      <dsp:spPr>
        <a:xfrm>
          <a:off x="5954578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FDAB8-A2A3-C741-8DFC-FC61DF2A9EFC}">
      <dsp:nvSpPr>
        <dsp:cNvPr id="0" name=""/>
        <dsp:cNvSpPr/>
      </dsp:nvSpPr>
      <dsp:spPr>
        <a:xfrm>
          <a:off x="7248904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Real world</a:t>
          </a:r>
        </a:p>
      </dsp:txBody>
      <dsp:txXfrm>
        <a:off x="7248904" y="3450382"/>
        <a:ext cx="1941488" cy="12943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EC2D0-15BF-E64A-9987-62D6D01EBCC6}">
      <dsp:nvSpPr>
        <dsp:cNvPr id="0" name=""/>
        <dsp:cNvSpPr/>
      </dsp:nvSpPr>
      <dsp:spPr>
        <a:xfrm>
          <a:off x="6556021" y="3045905"/>
          <a:ext cx="91440" cy="407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48F18-280E-A341-BE42-F0042B1F2509}">
      <dsp:nvSpPr>
        <dsp:cNvPr id="0" name=""/>
        <dsp:cNvSpPr/>
      </dsp:nvSpPr>
      <dsp:spPr>
        <a:xfrm>
          <a:off x="4822043" y="1343867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74"/>
              </a:lnTo>
              <a:lnTo>
                <a:pt x="1779698" y="205474"/>
              </a:lnTo>
              <a:lnTo>
                <a:pt x="1779698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72DF5-D6BB-7741-A0CB-1BDF810D8D06}">
      <dsp:nvSpPr>
        <dsp:cNvPr id="0" name=""/>
        <dsp:cNvSpPr/>
      </dsp:nvSpPr>
      <dsp:spPr>
        <a:xfrm>
          <a:off x="2996624" y="3045905"/>
          <a:ext cx="91440" cy="407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D733-1535-A74E-BF6B-B9C414B3846E}">
      <dsp:nvSpPr>
        <dsp:cNvPr id="0" name=""/>
        <dsp:cNvSpPr/>
      </dsp:nvSpPr>
      <dsp:spPr>
        <a:xfrm>
          <a:off x="3042344" y="1343867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1779698" y="0"/>
              </a:moveTo>
              <a:lnTo>
                <a:pt x="1779698" y="205474"/>
              </a:lnTo>
              <a:lnTo>
                <a:pt x="0" y="205474"/>
              </a:lnTo>
              <a:lnTo>
                <a:pt x="0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0BA1C-E17A-2D4E-97CF-A68BBA824C5C}">
      <dsp:nvSpPr>
        <dsp:cNvPr id="0" name=""/>
        <dsp:cNvSpPr/>
      </dsp:nvSpPr>
      <dsp:spPr>
        <a:xfrm>
          <a:off x="4174880" y="49541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54AD8-21B9-EA44-944A-C09C4C5464C6}">
      <dsp:nvSpPr>
        <dsp:cNvPr id="0" name=""/>
        <dsp:cNvSpPr/>
      </dsp:nvSpPr>
      <dsp:spPr>
        <a:xfrm>
          <a:off x="5469206" y="46305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??? External validity</a:t>
          </a:r>
        </a:p>
      </dsp:txBody>
      <dsp:txXfrm>
        <a:off x="5469206" y="46305"/>
        <a:ext cx="1941488" cy="1294325"/>
      </dsp:txXfrm>
    </dsp:sp>
    <dsp:sp modelId="{A6ED1B5B-A372-3B43-9318-5F7BD3E8C8C1}">
      <dsp:nvSpPr>
        <dsp:cNvPr id="0" name=""/>
        <dsp:cNvSpPr/>
      </dsp:nvSpPr>
      <dsp:spPr>
        <a:xfrm>
          <a:off x="2395181" y="1751579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A1CB2-3259-9C4B-8A4A-AD5F14560668}">
      <dsp:nvSpPr>
        <dsp:cNvPr id="0" name=""/>
        <dsp:cNvSpPr/>
      </dsp:nvSpPr>
      <dsp:spPr>
        <a:xfrm>
          <a:off x="3689507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Data</a:t>
          </a:r>
        </a:p>
      </dsp:txBody>
      <dsp:txXfrm>
        <a:off x="3689507" y="1748344"/>
        <a:ext cx="1941488" cy="1294325"/>
      </dsp:txXfrm>
    </dsp:sp>
    <dsp:sp modelId="{31BDB0F5-F7B1-4340-9A38-D151A36F950A}">
      <dsp:nvSpPr>
        <dsp:cNvPr id="0" name=""/>
        <dsp:cNvSpPr/>
      </dsp:nvSpPr>
      <dsp:spPr>
        <a:xfrm>
          <a:off x="2395181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731AB1-5B05-FB49-A3F4-ABD88D256946}">
      <dsp:nvSpPr>
        <dsp:cNvPr id="0" name=""/>
        <dsp:cNvSpPr/>
      </dsp:nvSpPr>
      <dsp:spPr>
        <a:xfrm>
          <a:off x="3689507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Experiment</a:t>
          </a:r>
        </a:p>
      </dsp:txBody>
      <dsp:txXfrm>
        <a:off x="3689507" y="3450382"/>
        <a:ext cx="1941488" cy="1294325"/>
      </dsp:txXfrm>
    </dsp:sp>
    <dsp:sp modelId="{BF6B3234-A8AB-594B-929E-81E3024D01B8}">
      <dsp:nvSpPr>
        <dsp:cNvPr id="0" name=""/>
        <dsp:cNvSpPr/>
      </dsp:nvSpPr>
      <dsp:spPr>
        <a:xfrm>
          <a:off x="5954578" y="1751579"/>
          <a:ext cx="1294325" cy="129432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30727-7320-E143-99BA-93739A139CAA}">
      <dsp:nvSpPr>
        <dsp:cNvPr id="0" name=""/>
        <dsp:cNvSpPr/>
      </dsp:nvSpPr>
      <dsp:spPr>
        <a:xfrm>
          <a:off x="7248904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No data</a:t>
          </a:r>
        </a:p>
      </dsp:txBody>
      <dsp:txXfrm>
        <a:off x="7248904" y="1748344"/>
        <a:ext cx="1941488" cy="1294325"/>
      </dsp:txXfrm>
    </dsp:sp>
    <dsp:sp modelId="{B3E8D593-6F55-A647-A091-19A011B10690}">
      <dsp:nvSpPr>
        <dsp:cNvPr id="0" name=""/>
        <dsp:cNvSpPr/>
      </dsp:nvSpPr>
      <dsp:spPr>
        <a:xfrm>
          <a:off x="5954578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FDAB8-A2A3-C741-8DFC-FC61DF2A9EFC}">
      <dsp:nvSpPr>
        <dsp:cNvPr id="0" name=""/>
        <dsp:cNvSpPr/>
      </dsp:nvSpPr>
      <dsp:spPr>
        <a:xfrm>
          <a:off x="7248904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Real world</a:t>
          </a:r>
        </a:p>
      </dsp:txBody>
      <dsp:txXfrm>
        <a:off x="7248904" y="3450382"/>
        <a:ext cx="1941488" cy="12943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EC2D0-15BF-E64A-9987-62D6D01EBCC6}">
      <dsp:nvSpPr>
        <dsp:cNvPr id="0" name=""/>
        <dsp:cNvSpPr/>
      </dsp:nvSpPr>
      <dsp:spPr>
        <a:xfrm>
          <a:off x="8335719" y="3045905"/>
          <a:ext cx="91440" cy="407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48F18-280E-A341-BE42-F0042B1F2509}">
      <dsp:nvSpPr>
        <dsp:cNvPr id="0" name=""/>
        <dsp:cNvSpPr/>
      </dsp:nvSpPr>
      <dsp:spPr>
        <a:xfrm>
          <a:off x="5711892" y="1343867"/>
          <a:ext cx="2669547" cy="40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74"/>
              </a:lnTo>
              <a:lnTo>
                <a:pt x="2669547" y="205474"/>
              </a:lnTo>
              <a:lnTo>
                <a:pt x="2669547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09013-695C-4548-AE15-9155A5CA4172}">
      <dsp:nvSpPr>
        <dsp:cNvPr id="0" name=""/>
        <dsp:cNvSpPr/>
      </dsp:nvSpPr>
      <dsp:spPr>
        <a:xfrm>
          <a:off x="3042344" y="3045905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74"/>
              </a:lnTo>
              <a:lnTo>
                <a:pt x="1779698" y="205474"/>
              </a:lnTo>
              <a:lnTo>
                <a:pt x="1779698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72DF5-D6BB-7741-A0CB-1BDF810D8D06}">
      <dsp:nvSpPr>
        <dsp:cNvPr id="0" name=""/>
        <dsp:cNvSpPr/>
      </dsp:nvSpPr>
      <dsp:spPr>
        <a:xfrm>
          <a:off x="1262646" y="3045905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1779698" y="0"/>
              </a:moveTo>
              <a:lnTo>
                <a:pt x="1779698" y="205474"/>
              </a:lnTo>
              <a:lnTo>
                <a:pt x="0" y="205474"/>
              </a:lnTo>
              <a:lnTo>
                <a:pt x="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D733-1535-A74E-BF6B-B9C414B3846E}">
      <dsp:nvSpPr>
        <dsp:cNvPr id="0" name=""/>
        <dsp:cNvSpPr/>
      </dsp:nvSpPr>
      <dsp:spPr>
        <a:xfrm>
          <a:off x="3042344" y="1343867"/>
          <a:ext cx="2669547" cy="407712"/>
        </a:xfrm>
        <a:custGeom>
          <a:avLst/>
          <a:gdLst/>
          <a:ahLst/>
          <a:cxnLst/>
          <a:rect l="0" t="0" r="0" b="0"/>
          <a:pathLst>
            <a:path>
              <a:moveTo>
                <a:pt x="2669547" y="0"/>
              </a:moveTo>
              <a:lnTo>
                <a:pt x="2669547" y="205474"/>
              </a:lnTo>
              <a:lnTo>
                <a:pt x="0" y="205474"/>
              </a:lnTo>
              <a:lnTo>
                <a:pt x="0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0BA1C-E17A-2D4E-97CF-A68BBA824C5C}">
      <dsp:nvSpPr>
        <dsp:cNvPr id="0" name=""/>
        <dsp:cNvSpPr/>
      </dsp:nvSpPr>
      <dsp:spPr>
        <a:xfrm>
          <a:off x="5064729" y="49541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54AD8-21B9-EA44-944A-C09C4C5464C6}">
      <dsp:nvSpPr>
        <dsp:cNvPr id="0" name=""/>
        <dsp:cNvSpPr/>
      </dsp:nvSpPr>
      <dsp:spPr>
        <a:xfrm>
          <a:off x="6359055" y="46305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>
              <a:solidFill>
                <a:srgbClr val="FF0000"/>
              </a:solidFill>
            </a:rPr>
            <a:t>Assume</a:t>
          </a:r>
          <a:r>
            <a:rPr lang="en-GB" sz="2600" kern="1200" dirty="0"/>
            <a:t> External validity</a:t>
          </a:r>
        </a:p>
      </dsp:txBody>
      <dsp:txXfrm>
        <a:off x="6359055" y="46305"/>
        <a:ext cx="1941488" cy="1294325"/>
      </dsp:txXfrm>
    </dsp:sp>
    <dsp:sp modelId="{A6ED1B5B-A372-3B43-9318-5F7BD3E8C8C1}">
      <dsp:nvSpPr>
        <dsp:cNvPr id="0" name=""/>
        <dsp:cNvSpPr/>
      </dsp:nvSpPr>
      <dsp:spPr>
        <a:xfrm>
          <a:off x="2395181" y="1751579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A1CB2-3259-9C4B-8A4A-AD5F14560668}">
      <dsp:nvSpPr>
        <dsp:cNvPr id="0" name=""/>
        <dsp:cNvSpPr/>
      </dsp:nvSpPr>
      <dsp:spPr>
        <a:xfrm>
          <a:off x="3689507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Data</a:t>
          </a:r>
        </a:p>
      </dsp:txBody>
      <dsp:txXfrm>
        <a:off x="3689507" y="1748344"/>
        <a:ext cx="1941488" cy="1294325"/>
      </dsp:txXfrm>
    </dsp:sp>
    <dsp:sp modelId="{31BDB0F5-F7B1-4340-9A38-D151A36F950A}">
      <dsp:nvSpPr>
        <dsp:cNvPr id="0" name=""/>
        <dsp:cNvSpPr/>
      </dsp:nvSpPr>
      <dsp:spPr>
        <a:xfrm>
          <a:off x="615483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731AB1-5B05-FB49-A3F4-ABD88D256946}">
      <dsp:nvSpPr>
        <dsp:cNvPr id="0" name=""/>
        <dsp:cNvSpPr/>
      </dsp:nvSpPr>
      <dsp:spPr>
        <a:xfrm>
          <a:off x="1909809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Experiment</a:t>
          </a:r>
        </a:p>
      </dsp:txBody>
      <dsp:txXfrm>
        <a:off x="1909809" y="3450382"/>
        <a:ext cx="1941488" cy="1294325"/>
      </dsp:txXfrm>
    </dsp:sp>
    <dsp:sp modelId="{FB3D4DEB-318F-E24C-9466-58631AA0E812}">
      <dsp:nvSpPr>
        <dsp:cNvPr id="0" name=""/>
        <dsp:cNvSpPr/>
      </dsp:nvSpPr>
      <dsp:spPr>
        <a:xfrm>
          <a:off x="4174880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C8D64-19E6-E347-8439-650BCC3060B7}">
      <dsp:nvSpPr>
        <dsp:cNvPr id="0" name=""/>
        <dsp:cNvSpPr/>
      </dsp:nvSpPr>
      <dsp:spPr>
        <a:xfrm>
          <a:off x="5469206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Realistic Environment</a:t>
          </a:r>
        </a:p>
      </dsp:txBody>
      <dsp:txXfrm>
        <a:off x="5469206" y="3450382"/>
        <a:ext cx="1941488" cy="1294325"/>
      </dsp:txXfrm>
    </dsp:sp>
    <dsp:sp modelId="{BF6B3234-A8AB-594B-929E-81E3024D01B8}">
      <dsp:nvSpPr>
        <dsp:cNvPr id="0" name=""/>
        <dsp:cNvSpPr/>
      </dsp:nvSpPr>
      <dsp:spPr>
        <a:xfrm>
          <a:off x="7734276" y="1751579"/>
          <a:ext cx="1294325" cy="129432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30727-7320-E143-99BA-93739A139CAA}">
      <dsp:nvSpPr>
        <dsp:cNvPr id="0" name=""/>
        <dsp:cNvSpPr/>
      </dsp:nvSpPr>
      <dsp:spPr>
        <a:xfrm>
          <a:off x="9028602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No data</a:t>
          </a:r>
        </a:p>
      </dsp:txBody>
      <dsp:txXfrm>
        <a:off x="9028602" y="1748344"/>
        <a:ext cx="1941488" cy="1294325"/>
      </dsp:txXfrm>
    </dsp:sp>
    <dsp:sp modelId="{B3E8D593-6F55-A647-A091-19A011B10690}">
      <dsp:nvSpPr>
        <dsp:cNvPr id="0" name=""/>
        <dsp:cNvSpPr/>
      </dsp:nvSpPr>
      <dsp:spPr>
        <a:xfrm>
          <a:off x="7734276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FDAB8-A2A3-C741-8DFC-FC61DF2A9EFC}">
      <dsp:nvSpPr>
        <dsp:cNvPr id="0" name=""/>
        <dsp:cNvSpPr/>
      </dsp:nvSpPr>
      <dsp:spPr>
        <a:xfrm>
          <a:off x="9028602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Real world</a:t>
          </a:r>
        </a:p>
      </dsp:txBody>
      <dsp:txXfrm>
        <a:off x="9028602" y="3450382"/>
        <a:ext cx="1941488" cy="12943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EC2D0-15BF-E64A-9987-62D6D01EBCC6}">
      <dsp:nvSpPr>
        <dsp:cNvPr id="0" name=""/>
        <dsp:cNvSpPr/>
      </dsp:nvSpPr>
      <dsp:spPr>
        <a:xfrm>
          <a:off x="8335719" y="3045905"/>
          <a:ext cx="91440" cy="407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48F18-280E-A341-BE42-F0042B1F2509}">
      <dsp:nvSpPr>
        <dsp:cNvPr id="0" name=""/>
        <dsp:cNvSpPr/>
      </dsp:nvSpPr>
      <dsp:spPr>
        <a:xfrm>
          <a:off x="5711892" y="1343867"/>
          <a:ext cx="2669547" cy="40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74"/>
              </a:lnTo>
              <a:lnTo>
                <a:pt x="2669547" y="205474"/>
              </a:lnTo>
              <a:lnTo>
                <a:pt x="2669547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09013-695C-4548-AE15-9155A5CA4172}">
      <dsp:nvSpPr>
        <dsp:cNvPr id="0" name=""/>
        <dsp:cNvSpPr/>
      </dsp:nvSpPr>
      <dsp:spPr>
        <a:xfrm>
          <a:off x="3042344" y="3045905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74"/>
              </a:lnTo>
              <a:lnTo>
                <a:pt x="1779698" y="205474"/>
              </a:lnTo>
              <a:lnTo>
                <a:pt x="1779698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72DF5-D6BB-7741-A0CB-1BDF810D8D06}">
      <dsp:nvSpPr>
        <dsp:cNvPr id="0" name=""/>
        <dsp:cNvSpPr/>
      </dsp:nvSpPr>
      <dsp:spPr>
        <a:xfrm>
          <a:off x="1262646" y="3045905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1779698" y="0"/>
              </a:moveTo>
              <a:lnTo>
                <a:pt x="1779698" y="205474"/>
              </a:lnTo>
              <a:lnTo>
                <a:pt x="0" y="205474"/>
              </a:lnTo>
              <a:lnTo>
                <a:pt x="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D733-1535-A74E-BF6B-B9C414B3846E}">
      <dsp:nvSpPr>
        <dsp:cNvPr id="0" name=""/>
        <dsp:cNvSpPr/>
      </dsp:nvSpPr>
      <dsp:spPr>
        <a:xfrm>
          <a:off x="3042344" y="1343867"/>
          <a:ext cx="2669547" cy="407712"/>
        </a:xfrm>
        <a:custGeom>
          <a:avLst/>
          <a:gdLst/>
          <a:ahLst/>
          <a:cxnLst/>
          <a:rect l="0" t="0" r="0" b="0"/>
          <a:pathLst>
            <a:path>
              <a:moveTo>
                <a:pt x="2669547" y="0"/>
              </a:moveTo>
              <a:lnTo>
                <a:pt x="2669547" y="205474"/>
              </a:lnTo>
              <a:lnTo>
                <a:pt x="0" y="205474"/>
              </a:lnTo>
              <a:lnTo>
                <a:pt x="0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0BA1C-E17A-2D4E-97CF-A68BBA824C5C}">
      <dsp:nvSpPr>
        <dsp:cNvPr id="0" name=""/>
        <dsp:cNvSpPr/>
      </dsp:nvSpPr>
      <dsp:spPr>
        <a:xfrm>
          <a:off x="5064729" y="49541"/>
          <a:ext cx="1294325" cy="1294325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54AD8-21B9-EA44-944A-C09C4C5464C6}">
      <dsp:nvSpPr>
        <dsp:cNvPr id="0" name=""/>
        <dsp:cNvSpPr/>
      </dsp:nvSpPr>
      <dsp:spPr>
        <a:xfrm>
          <a:off x="6359055" y="46305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>
              <a:solidFill>
                <a:srgbClr val="FF0000"/>
              </a:solidFill>
            </a:rPr>
            <a:t>Assume</a:t>
          </a:r>
          <a:r>
            <a:rPr lang="en-GB" sz="2600" kern="1200" dirty="0"/>
            <a:t> External validity</a:t>
          </a:r>
        </a:p>
      </dsp:txBody>
      <dsp:txXfrm>
        <a:off x="6359055" y="46305"/>
        <a:ext cx="1941488" cy="1294325"/>
      </dsp:txXfrm>
    </dsp:sp>
    <dsp:sp modelId="{A6ED1B5B-A372-3B43-9318-5F7BD3E8C8C1}">
      <dsp:nvSpPr>
        <dsp:cNvPr id="0" name=""/>
        <dsp:cNvSpPr/>
      </dsp:nvSpPr>
      <dsp:spPr>
        <a:xfrm>
          <a:off x="2395181" y="1751579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A1CB2-3259-9C4B-8A4A-AD5F14560668}">
      <dsp:nvSpPr>
        <dsp:cNvPr id="0" name=""/>
        <dsp:cNvSpPr/>
      </dsp:nvSpPr>
      <dsp:spPr>
        <a:xfrm>
          <a:off x="3689507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Data</a:t>
          </a:r>
        </a:p>
      </dsp:txBody>
      <dsp:txXfrm>
        <a:off x="3689507" y="1748344"/>
        <a:ext cx="1941488" cy="1294325"/>
      </dsp:txXfrm>
    </dsp:sp>
    <dsp:sp modelId="{31BDB0F5-F7B1-4340-9A38-D151A36F950A}">
      <dsp:nvSpPr>
        <dsp:cNvPr id="0" name=""/>
        <dsp:cNvSpPr/>
      </dsp:nvSpPr>
      <dsp:spPr>
        <a:xfrm>
          <a:off x="615483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731AB1-5B05-FB49-A3F4-ABD88D256946}">
      <dsp:nvSpPr>
        <dsp:cNvPr id="0" name=""/>
        <dsp:cNvSpPr/>
      </dsp:nvSpPr>
      <dsp:spPr>
        <a:xfrm>
          <a:off x="1909809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Experiment</a:t>
          </a:r>
        </a:p>
      </dsp:txBody>
      <dsp:txXfrm>
        <a:off x="1909809" y="3450382"/>
        <a:ext cx="1941488" cy="1294325"/>
      </dsp:txXfrm>
    </dsp:sp>
    <dsp:sp modelId="{FB3D4DEB-318F-E24C-9466-58631AA0E812}">
      <dsp:nvSpPr>
        <dsp:cNvPr id="0" name=""/>
        <dsp:cNvSpPr/>
      </dsp:nvSpPr>
      <dsp:spPr>
        <a:xfrm>
          <a:off x="4174880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C8D64-19E6-E347-8439-650BCC3060B7}">
      <dsp:nvSpPr>
        <dsp:cNvPr id="0" name=""/>
        <dsp:cNvSpPr/>
      </dsp:nvSpPr>
      <dsp:spPr>
        <a:xfrm>
          <a:off x="5469206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Realistic Environment</a:t>
          </a:r>
        </a:p>
      </dsp:txBody>
      <dsp:txXfrm>
        <a:off x="5469206" y="3450382"/>
        <a:ext cx="1941488" cy="1294325"/>
      </dsp:txXfrm>
    </dsp:sp>
    <dsp:sp modelId="{BF6B3234-A8AB-594B-929E-81E3024D01B8}">
      <dsp:nvSpPr>
        <dsp:cNvPr id="0" name=""/>
        <dsp:cNvSpPr/>
      </dsp:nvSpPr>
      <dsp:spPr>
        <a:xfrm>
          <a:off x="7734276" y="1751579"/>
          <a:ext cx="1294325" cy="1294325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30727-7320-E143-99BA-93739A139CAA}">
      <dsp:nvSpPr>
        <dsp:cNvPr id="0" name=""/>
        <dsp:cNvSpPr/>
      </dsp:nvSpPr>
      <dsp:spPr>
        <a:xfrm>
          <a:off x="9028602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No data</a:t>
          </a:r>
        </a:p>
      </dsp:txBody>
      <dsp:txXfrm>
        <a:off x="9028602" y="1748344"/>
        <a:ext cx="1941488" cy="1294325"/>
      </dsp:txXfrm>
    </dsp:sp>
    <dsp:sp modelId="{B3E8D593-6F55-A647-A091-19A011B10690}">
      <dsp:nvSpPr>
        <dsp:cNvPr id="0" name=""/>
        <dsp:cNvSpPr/>
      </dsp:nvSpPr>
      <dsp:spPr>
        <a:xfrm>
          <a:off x="7734276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FDAB8-A2A3-C741-8DFC-FC61DF2A9EFC}">
      <dsp:nvSpPr>
        <dsp:cNvPr id="0" name=""/>
        <dsp:cNvSpPr/>
      </dsp:nvSpPr>
      <dsp:spPr>
        <a:xfrm>
          <a:off x="9028602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Real world</a:t>
          </a:r>
        </a:p>
      </dsp:txBody>
      <dsp:txXfrm>
        <a:off x="9028602" y="3450382"/>
        <a:ext cx="1941488" cy="12943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EC2D0-15BF-E64A-9987-62D6D01EBCC6}">
      <dsp:nvSpPr>
        <dsp:cNvPr id="0" name=""/>
        <dsp:cNvSpPr/>
      </dsp:nvSpPr>
      <dsp:spPr>
        <a:xfrm>
          <a:off x="8335719" y="3045905"/>
          <a:ext cx="91440" cy="4077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148F18-280E-A341-BE42-F0042B1F2509}">
      <dsp:nvSpPr>
        <dsp:cNvPr id="0" name=""/>
        <dsp:cNvSpPr/>
      </dsp:nvSpPr>
      <dsp:spPr>
        <a:xfrm>
          <a:off x="5711892" y="1343867"/>
          <a:ext cx="2669547" cy="40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74"/>
              </a:lnTo>
              <a:lnTo>
                <a:pt x="2669547" y="205474"/>
              </a:lnTo>
              <a:lnTo>
                <a:pt x="2669547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09013-695C-4548-AE15-9155A5CA4172}">
      <dsp:nvSpPr>
        <dsp:cNvPr id="0" name=""/>
        <dsp:cNvSpPr/>
      </dsp:nvSpPr>
      <dsp:spPr>
        <a:xfrm>
          <a:off x="3042344" y="3045905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474"/>
              </a:lnTo>
              <a:lnTo>
                <a:pt x="1779698" y="205474"/>
              </a:lnTo>
              <a:lnTo>
                <a:pt x="1779698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672DF5-D6BB-7741-A0CB-1BDF810D8D06}">
      <dsp:nvSpPr>
        <dsp:cNvPr id="0" name=""/>
        <dsp:cNvSpPr/>
      </dsp:nvSpPr>
      <dsp:spPr>
        <a:xfrm>
          <a:off x="1262646" y="3045905"/>
          <a:ext cx="1779698" cy="407712"/>
        </a:xfrm>
        <a:custGeom>
          <a:avLst/>
          <a:gdLst/>
          <a:ahLst/>
          <a:cxnLst/>
          <a:rect l="0" t="0" r="0" b="0"/>
          <a:pathLst>
            <a:path>
              <a:moveTo>
                <a:pt x="1779698" y="0"/>
              </a:moveTo>
              <a:lnTo>
                <a:pt x="1779698" y="205474"/>
              </a:lnTo>
              <a:lnTo>
                <a:pt x="0" y="205474"/>
              </a:lnTo>
              <a:lnTo>
                <a:pt x="0" y="4077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6D733-1535-A74E-BF6B-B9C414B3846E}">
      <dsp:nvSpPr>
        <dsp:cNvPr id="0" name=""/>
        <dsp:cNvSpPr/>
      </dsp:nvSpPr>
      <dsp:spPr>
        <a:xfrm>
          <a:off x="3042344" y="1343867"/>
          <a:ext cx="2669547" cy="407712"/>
        </a:xfrm>
        <a:custGeom>
          <a:avLst/>
          <a:gdLst/>
          <a:ahLst/>
          <a:cxnLst/>
          <a:rect l="0" t="0" r="0" b="0"/>
          <a:pathLst>
            <a:path>
              <a:moveTo>
                <a:pt x="2669547" y="0"/>
              </a:moveTo>
              <a:lnTo>
                <a:pt x="2669547" y="205474"/>
              </a:lnTo>
              <a:lnTo>
                <a:pt x="0" y="205474"/>
              </a:lnTo>
              <a:lnTo>
                <a:pt x="0" y="4077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70BA1C-E17A-2D4E-97CF-A68BBA824C5C}">
      <dsp:nvSpPr>
        <dsp:cNvPr id="0" name=""/>
        <dsp:cNvSpPr/>
      </dsp:nvSpPr>
      <dsp:spPr>
        <a:xfrm>
          <a:off x="5064729" y="49541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54AD8-21B9-EA44-944A-C09C4C5464C6}">
      <dsp:nvSpPr>
        <dsp:cNvPr id="0" name=""/>
        <dsp:cNvSpPr/>
      </dsp:nvSpPr>
      <dsp:spPr>
        <a:xfrm>
          <a:off x="6359055" y="46305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Internal validity</a:t>
          </a:r>
        </a:p>
      </dsp:txBody>
      <dsp:txXfrm>
        <a:off x="6359055" y="46305"/>
        <a:ext cx="1941488" cy="1294325"/>
      </dsp:txXfrm>
    </dsp:sp>
    <dsp:sp modelId="{A6ED1B5B-A372-3B43-9318-5F7BD3E8C8C1}">
      <dsp:nvSpPr>
        <dsp:cNvPr id="0" name=""/>
        <dsp:cNvSpPr/>
      </dsp:nvSpPr>
      <dsp:spPr>
        <a:xfrm>
          <a:off x="2395181" y="1751579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EA1CB2-3259-9C4B-8A4A-AD5F14560668}">
      <dsp:nvSpPr>
        <dsp:cNvPr id="0" name=""/>
        <dsp:cNvSpPr/>
      </dsp:nvSpPr>
      <dsp:spPr>
        <a:xfrm>
          <a:off x="3689507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Data</a:t>
          </a:r>
        </a:p>
      </dsp:txBody>
      <dsp:txXfrm>
        <a:off x="3689507" y="1748344"/>
        <a:ext cx="1941488" cy="1294325"/>
      </dsp:txXfrm>
    </dsp:sp>
    <dsp:sp modelId="{31BDB0F5-F7B1-4340-9A38-D151A36F950A}">
      <dsp:nvSpPr>
        <dsp:cNvPr id="0" name=""/>
        <dsp:cNvSpPr/>
      </dsp:nvSpPr>
      <dsp:spPr>
        <a:xfrm>
          <a:off x="615483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731AB1-5B05-FB49-A3F4-ABD88D256946}">
      <dsp:nvSpPr>
        <dsp:cNvPr id="0" name=""/>
        <dsp:cNvSpPr/>
      </dsp:nvSpPr>
      <dsp:spPr>
        <a:xfrm>
          <a:off x="1909809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Experiment</a:t>
          </a:r>
        </a:p>
      </dsp:txBody>
      <dsp:txXfrm>
        <a:off x="1909809" y="3450382"/>
        <a:ext cx="1941488" cy="1294325"/>
      </dsp:txXfrm>
    </dsp:sp>
    <dsp:sp modelId="{FB3D4DEB-318F-E24C-9466-58631AA0E812}">
      <dsp:nvSpPr>
        <dsp:cNvPr id="0" name=""/>
        <dsp:cNvSpPr/>
      </dsp:nvSpPr>
      <dsp:spPr>
        <a:xfrm>
          <a:off x="4174880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C8D64-19E6-E347-8439-650BCC3060B7}">
      <dsp:nvSpPr>
        <dsp:cNvPr id="0" name=""/>
        <dsp:cNvSpPr/>
      </dsp:nvSpPr>
      <dsp:spPr>
        <a:xfrm>
          <a:off x="5469206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Improved experiment methods</a:t>
          </a:r>
        </a:p>
      </dsp:txBody>
      <dsp:txXfrm>
        <a:off x="5469206" y="3450382"/>
        <a:ext cx="1941488" cy="1294325"/>
      </dsp:txXfrm>
    </dsp:sp>
    <dsp:sp modelId="{BF6B3234-A8AB-594B-929E-81E3024D01B8}">
      <dsp:nvSpPr>
        <dsp:cNvPr id="0" name=""/>
        <dsp:cNvSpPr/>
      </dsp:nvSpPr>
      <dsp:spPr>
        <a:xfrm>
          <a:off x="7734276" y="1751579"/>
          <a:ext cx="1294325" cy="1294325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30727-7320-E143-99BA-93739A139CAA}">
      <dsp:nvSpPr>
        <dsp:cNvPr id="0" name=""/>
        <dsp:cNvSpPr/>
      </dsp:nvSpPr>
      <dsp:spPr>
        <a:xfrm>
          <a:off x="9028602" y="1748344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Data</a:t>
          </a:r>
        </a:p>
      </dsp:txBody>
      <dsp:txXfrm>
        <a:off x="9028602" y="1748344"/>
        <a:ext cx="1941488" cy="1294325"/>
      </dsp:txXfrm>
    </dsp:sp>
    <dsp:sp modelId="{B3E8D593-6F55-A647-A091-19A011B10690}">
      <dsp:nvSpPr>
        <dsp:cNvPr id="0" name=""/>
        <dsp:cNvSpPr/>
      </dsp:nvSpPr>
      <dsp:spPr>
        <a:xfrm>
          <a:off x="7734276" y="3453618"/>
          <a:ext cx="1294325" cy="1294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FDAB8-A2A3-C741-8DFC-FC61DF2A9EFC}">
      <dsp:nvSpPr>
        <dsp:cNvPr id="0" name=""/>
        <dsp:cNvSpPr/>
      </dsp:nvSpPr>
      <dsp:spPr>
        <a:xfrm>
          <a:off x="9028602" y="3450382"/>
          <a:ext cx="1941488" cy="1294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Conventional Experiment</a:t>
          </a:r>
        </a:p>
      </dsp:txBody>
      <dsp:txXfrm>
        <a:off x="9028602" y="3450382"/>
        <a:ext cx="1941488" cy="1294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1T10:35:40.7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1T10:35:47.1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3CD5477F-923E-DC9A-8AF1-D1E84A006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174030B-0C93-4D40-B5FD-E9B2C2EDE3C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pl-PL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pl-PL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pl-PL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pl-PL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panose="02000503000000020004" pitchFamily="2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8282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>
              <a:cs typeface="Calibri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DA259D-87B2-48A8-8896-0559A1CBD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512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178" y="1236678"/>
            <a:ext cx="10075069" cy="2630781"/>
          </a:xfrm>
        </p:spPr>
        <p:txBody>
          <a:bodyPr anchor="b"/>
          <a:lstStyle>
            <a:lvl1pPr algn="ctr">
              <a:defRPr sz="661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178" y="3968912"/>
            <a:ext cx="10075069" cy="1824404"/>
          </a:xfrm>
        </p:spPr>
        <p:txBody>
          <a:bodyPr/>
          <a:lstStyle>
            <a:lvl1pPr marL="0" indent="0" algn="ctr">
              <a:buNone/>
              <a:defRPr sz="2644"/>
            </a:lvl1pPr>
            <a:lvl2pPr marL="503743" indent="0" algn="ctr">
              <a:buNone/>
              <a:defRPr sz="2204"/>
            </a:lvl2pPr>
            <a:lvl3pPr marL="1007486" indent="0" algn="ctr">
              <a:buNone/>
              <a:defRPr sz="1983"/>
            </a:lvl3pPr>
            <a:lvl4pPr marL="1511229" indent="0" algn="ctr">
              <a:buNone/>
              <a:defRPr sz="1763"/>
            </a:lvl4pPr>
            <a:lvl5pPr marL="2014972" indent="0" algn="ctr">
              <a:buNone/>
              <a:defRPr sz="1763"/>
            </a:lvl5pPr>
            <a:lvl6pPr marL="2518715" indent="0" algn="ctr">
              <a:buNone/>
              <a:defRPr sz="1763"/>
            </a:lvl6pPr>
            <a:lvl7pPr marL="3022458" indent="0" algn="ctr">
              <a:buNone/>
              <a:defRPr sz="1763"/>
            </a:lvl7pPr>
            <a:lvl8pPr marL="3526201" indent="0" algn="ctr">
              <a:buNone/>
              <a:defRPr sz="1763"/>
            </a:lvl8pPr>
            <a:lvl9pPr marL="4029944" indent="0" algn="ctr">
              <a:buNone/>
              <a:defRPr sz="1763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8E3C1-CA62-04F5-DB63-1C9A94DDD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5AD95-2852-C448-B78D-4E5F7C164EC7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9E72E-2F49-7E88-D15F-80F515A32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F959C-9AAA-8F55-4D8D-A0985D969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9C67E-0BFF-894C-9853-61C55D465BA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649956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CEA17-C1C1-DEC6-8389-F8A1E296E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58D37-A5A5-3F40-9FF5-9C766ED00CA3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3CF80-1235-5623-6491-1171BA0CF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8691F-2C2D-FD1E-F5DD-CF7DDCEA3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0EE32-C88B-E446-82BD-389C4C974B43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808216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51" y="1883878"/>
            <a:ext cx="11586329" cy="3143294"/>
          </a:xfrm>
        </p:spPr>
        <p:txBody>
          <a:bodyPr anchor="b"/>
          <a:lstStyle>
            <a:lvl1pPr>
              <a:defRPr sz="661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551" y="5056909"/>
            <a:ext cx="11586329" cy="1652984"/>
          </a:xfrm>
        </p:spPr>
        <p:txBody>
          <a:bodyPr/>
          <a:lstStyle>
            <a:lvl1pPr marL="0" indent="0">
              <a:buNone/>
              <a:defRPr sz="2644">
                <a:solidFill>
                  <a:schemeClr val="tx1">
                    <a:tint val="75000"/>
                  </a:schemeClr>
                </a:solidFill>
              </a:defRPr>
            </a:lvl1pPr>
            <a:lvl2pPr marL="503743" indent="0">
              <a:buNone/>
              <a:defRPr sz="2204">
                <a:solidFill>
                  <a:schemeClr val="tx1">
                    <a:tint val="75000"/>
                  </a:schemeClr>
                </a:solidFill>
              </a:defRPr>
            </a:lvl2pPr>
            <a:lvl3pPr marL="1007486" indent="0">
              <a:buNone/>
              <a:defRPr sz="1983">
                <a:solidFill>
                  <a:schemeClr val="tx1">
                    <a:tint val="75000"/>
                  </a:schemeClr>
                </a:solidFill>
              </a:defRPr>
            </a:lvl3pPr>
            <a:lvl4pPr marL="1511229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4pPr>
            <a:lvl5pPr marL="2014972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5pPr>
            <a:lvl6pPr marL="2518715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6pPr>
            <a:lvl7pPr marL="3022458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7pPr>
            <a:lvl8pPr marL="3526201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8pPr>
            <a:lvl9pPr marL="4029944" indent="0">
              <a:buNone/>
              <a:defRPr sz="17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4CA31-A0C8-0BC1-6C6E-48AF0CD02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7B1FD-B5DD-564E-BA11-128C464341A2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7DE11-C397-2933-5303-DA41BBEEE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FB74B-9644-7793-6E2C-7D377C0C6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2C55C-BAF8-7F45-A2DC-3424D409C244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14888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548" y="2011568"/>
            <a:ext cx="5709206" cy="47945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0671" y="2011568"/>
            <a:ext cx="5709206" cy="47945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559B654-5FEB-20BA-74FE-C575BC299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015FF-2765-B941-B34C-DE52DCB80FD4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CF5145-DA27-5B39-E779-909A7AA54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7E5496-1B59-DDC8-BFDB-BFEB5B371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45429-9824-A94E-8D21-230ED53974BF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510401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402314"/>
            <a:ext cx="11586329" cy="146057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298" y="1852393"/>
            <a:ext cx="5682968" cy="907829"/>
          </a:xfrm>
        </p:spPr>
        <p:txBody>
          <a:bodyPr anchor="b"/>
          <a:lstStyle>
            <a:lvl1pPr marL="0" indent="0">
              <a:buNone/>
              <a:defRPr sz="2644" b="1"/>
            </a:lvl1pPr>
            <a:lvl2pPr marL="503743" indent="0">
              <a:buNone/>
              <a:defRPr sz="2204" b="1"/>
            </a:lvl2pPr>
            <a:lvl3pPr marL="1007486" indent="0">
              <a:buNone/>
              <a:defRPr sz="1983" b="1"/>
            </a:lvl3pPr>
            <a:lvl4pPr marL="1511229" indent="0">
              <a:buNone/>
              <a:defRPr sz="1763" b="1"/>
            </a:lvl4pPr>
            <a:lvl5pPr marL="2014972" indent="0">
              <a:buNone/>
              <a:defRPr sz="1763" b="1"/>
            </a:lvl5pPr>
            <a:lvl6pPr marL="2518715" indent="0">
              <a:buNone/>
              <a:defRPr sz="1763" b="1"/>
            </a:lvl6pPr>
            <a:lvl7pPr marL="3022458" indent="0">
              <a:buNone/>
              <a:defRPr sz="1763" b="1"/>
            </a:lvl7pPr>
            <a:lvl8pPr marL="3526201" indent="0">
              <a:buNone/>
              <a:defRPr sz="1763" b="1"/>
            </a:lvl8pPr>
            <a:lvl9pPr marL="4029944" indent="0">
              <a:buNone/>
              <a:defRPr sz="176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298" y="2760222"/>
            <a:ext cx="5682968" cy="405987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0672" y="1852393"/>
            <a:ext cx="5710955" cy="907829"/>
          </a:xfrm>
        </p:spPr>
        <p:txBody>
          <a:bodyPr anchor="b"/>
          <a:lstStyle>
            <a:lvl1pPr marL="0" indent="0">
              <a:buNone/>
              <a:defRPr sz="2644" b="1"/>
            </a:lvl1pPr>
            <a:lvl2pPr marL="503743" indent="0">
              <a:buNone/>
              <a:defRPr sz="2204" b="1"/>
            </a:lvl2pPr>
            <a:lvl3pPr marL="1007486" indent="0">
              <a:buNone/>
              <a:defRPr sz="1983" b="1"/>
            </a:lvl3pPr>
            <a:lvl4pPr marL="1511229" indent="0">
              <a:buNone/>
              <a:defRPr sz="1763" b="1"/>
            </a:lvl4pPr>
            <a:lvl5pPr marL="2014972" indent="0">
              <a:buNone/>
              <a:defRPr sz="1763" b="1"/>
            </a:lvl5pPr>
            <a:lvl6pPr marL="2518715" indent="0">
              <a:buNone/>
              <a:defRPr sz="1763" b="1"/>
            </a:lvl6pPr>
            <a:lvl7pPr marL="3022458" indent="0">
              <a:buNone/>
              <a:defRPr sz="1763" b="1"/>
            </a:lvl7pPr>
            <a:lvl8pPr marL="3526201" indent="0">
              <a:buNone/>
              <a:defRPr sz="1763" b="1"/>
            </a:lvl8pPr>
            <a:lvl9pPr marL="4029944" indent="0">
              <a:buNone/>
              <a:defRPr sz="1763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0672" y="2760222"/>
            <a:ext cx="5710955" cy="405987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21CB471-548A-F8CA-FCE6-52769B269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50725-A46F-4D45-A8B1-8E8EAB98CD9F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9DEC036-93E2-709D-B563-7F5A9A4BE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6E02CD-3AC4-8883-3DF2-427266A23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7C9F8D-A81E-9D44-AB36-A7D0A876D5CF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38977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55D129A-D076-1813-DDB8-3062A522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94EC5-1C43-3041-8885-420DA7D0E97A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5145A26-185D-3FA8-4093-3C826EA83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470BFF-30B3-F9B9-121B-D1DC83EAC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99B19A-0D81-B74D-8443-69BA524DAAC8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52564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55C1AD-FBE3-2A6E-50EB-F61FBFF50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B68E8-640D-1D4C-A1A6-33F2784EF15A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89CEA25-DC16-E39B-FDE5-7BBB3F50A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6B3EC6C-517E-805A-66E6-B106B414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7C88D-2AA4-724C-8CF2-A1D26F4F0D83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6225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503767"/>
            <a:ext cx="4332629" cy="1763183"/>
          </a:xfrm>
        </p:spPr>
        <p:txBody>
          <a:bodyPr anchor="b"/>
          <a:lstStyle>
            <a:lvl1pPr>
              <a:defRPr sz="352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0956" y="1087996"/>
            <a:ext cx="6800671" cy="5370013"/>
          </a:xfrm>
        </p:spPr>
        <p:txBody>
          <a:bodyPr/>
          <a:lstStyle>
            <a:lvl1pPr>
              <a:defRPr sz="3526"/>
            </a:lvl1pPr>
            <a:lvl2pPr>
              <a:defRPr sz="3085"/>
            </a:lvl2pPr>
            <a:lvl3pPr>
              <a:defRPr sz="2644"/>
            </a:lvl3pPr>
            <a:lvl4pPr>
              <a:defRPr sz="2204"/>
            </a:lvl4pPr>
            <a:lvl5pPr>
              <a:defRPr sz="2204"/>
            </a:lvl5pPr>
            <a:lvl6pPr>
              <a:defRPr sz="2204"/>
            </a:lvl6pPr>
            <a:lvl7pPr>
              <a:defRPr sz="2204"/>
            </a:lvl7pPr>
            <a:lvl8pPr>
              <a:defRPr sz="2204"/>
            </a:lvl8pPr>
            <a:lvl9pPr>
              <a:defRPr sz="2204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298" y="2266950"/>
            <a:ext cx="4332629" cy="4199805"/>
          </a:xfrm>
        </p:spPr>
        <p:txBody>
          <a:bodyPr/>
          <a:lstStyle>
            <a:lvl1pPr marL="0" indent="0">
              <a:buNone/>
              <a:defRPr sz="1763"/>
            </a:lvl1pPr>
            <a:lvl2pPr marL="503743" indent="0">
              <a:buNone/>
              <a:defRPr sz="1543"/>
            </a:lvl2pPr>
            <a:lvl3pPr marL="1007486" indent="0">
              <a:buNone/>
              <a:defRPr sz="1322"/>
            </a:lvl3pPr>
            <a:lvl4pPr marL="1511229" indent="0">
              <a:buNone/>
              <a:defRPr sz="1102"/>
            </a:lvl4pPr>
            <a:lvl5pPr marL="2014972" indent="0">
              <a:buNone/>
              <a:defRPr sz="1102"/>
            </a:lvl5pPr>
            <a:lvl6pPr marL="2518715" indent="0">
              <a:buNone/>
              <a:defRPr sz="1102"/>
            </a:lvl6pPr>
            <a:lvl7pPr marL="3022458" indent="0">
              <a:buNone/>
              <a:defRPr sz="1102"/>
            </a:lvl7pPr>
            <a:lvl8pPr marL="3526201" indent="0">
              <a:buNone/>
              <a:defRPr sz="1102"/>
            </a:lvl8pPr>
            <a:lvl9pPr marL="4029944" indent="0">
              <a:buNone/>
              <a:defRPr sz="1102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7F30D2C-03B2-BE57-839E-63B3BB32E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52BBD-9D3B-5A43-80C5-BAFDED861AE9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BAA5C0-2C30-AEFC-9F44-9564878D1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A149A8-1FF9-9FA1-3F50-58559C479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35FD3D-523F-B74F-83CC-38BA6B266173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2604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298" y="503767"/>
            <a:ext cx="4332629" cy="1763183"/>
          </a:xfrm>
        </p:spPr>
        <p:txBody>
          <a:bodyPr anchor="b"/>
          <a:lstStyle>
            <a:lvl1pPr>
              <a:defRPr sz="3526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0956" y="1087996"/>
            <a:ext cx="6800671" cy="5370013"/>
          </a:xfrm>
        </p:spPr>
        <p:txBody>
          <a:bodyPr rtlCol="0">
            <a:normAutofit/>
          </a:bodyPr>
          <a:lstStyle>
            <a:lvl1pPr marL="0" indent="0">
              <a:buNone/>
              <a:defRPr sz="3526"/>
            </a:lvl1pPr>
            <a:lvl2pPr marL="503743" indent="0">
              <a:buNone/>
              <a:defRPr sz="3085"/>
            </a:lvl2pPr>
            <a:lvl3pPr marL="1007486" indent="0">
              <a:buNone/>
              <a:defRPr sz="2644"/>
            </a:lvl3pPr>
            <a:lvl4pPr marL="1511229" indent="0">
              <a:buNone/>
              <a:defRPr sz="2204"/>
            </a:lvl4pPr>
            <a:lvl5pPr marL="2014972" indent="0">
              <a:buNone/>
              <a:defRPr sz="2204"/>
            </a:lvl5pPr>
            <a:lvl6pPr marL="2518715" indent="0">
              <a:buNone/>
              <a:defRPr sz="2204"/>
            </a:lvl6pPr>
            <a:lvl7pPr marL="3022458" indent="0">
              <a:buNone/>
              <a:defRPr sz="2204"/>
            </a:lvl7pPr>
            <a:lvl8pPr marL="3526201" indent="0">
              <a:buNone/>
              <a:defRPr sz="2204"/>
            </a:lvl8pPr>
            <a:lvl9pPr marL="4029944" indent="0">
              <a:buNone/>
              <a:defRPr sz="2204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298" y="2266950"/>
            <a:ext cx="4332629" cy="4199805"/>
          </a:xfrm>
        </p:spPr>
        <p:txBody>
          <a:bodyPr/>
          <a:lstStyle>
            <a:lvl1pPr marL="0" indent="0">
              <a:buNone/>
              <a:defRPr sz="1763"/>
            </a:lvl1pPr>
            <a:lvl2pPr marL="503743" indent="0">
              <a:buNone/>
              <a:defRPr sz="1543"/>
            </a:lvl2pPr>
            <a:lvl3pPr marL="1007486" indent="0">
              <a:buNone/>
              <a:defRPr sz="1322"/>
            </a:lvl3pPr>
            <a:lvl4pPr marL="1511229" indent="0">
              <a:buNone/>
              <a:defRPr sz="1102"/>
            </a:lvl4pPr>
            <a:lvl5pPr marL="2014972" indent="0">
              <a:buNone/>
              <a:defRPr sz="1102"/>
            </a:lvl5pPr>
            <a:lvl6pPr marL="2518715" indent="0">
              <a:buNone/>
              <a:defRPr sz="1102"/>
            </a:lvl6pPr>
            <a:lvl7pPr marL="3022458" indent="0">
              <a:buNone/>
              <a:defRPr sz="1102"/>
            </a:lvl7pPr>
            <a:lvl8pPr marL="3526201" indent="0">
              <a:buNone/>
              <a:defRPr sz="1102"/>
            </a:lvl8pPr>
            <a:lvl9pPr marL="4029944" indent="0">
              <a:buNone/>
              <a:defRPr sz="1102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ECA12C-371F-6507-8987-2ADACBCE6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D2294-336B-EE45-9D10-DFBC960C766A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3260A6-244D-A718-8575-6B6A53298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9772732-434E-A4BB-7A12-537A72A13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A64A85-C627-E740-A125-F1CBD2817DEB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8673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8DCF6-EBCA-1722-8778-48BA06C0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2BD28-B9E2-7643-B26E-CD662FCE5518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84EA4-0601-F9DF-B363-C60B1B180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375AE-10D8-ADCD-C9B2-745215CA1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7180FF-92AB-C942-ABE3-6686AF5BEFD1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2768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3295" y="402314"/>
            <a:ext cx="2896582" cy="640378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548" y="402314"/>
            <a:ext cx="8521829" cy="640378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A5571-F487-2AE6-96DA-D8CC50925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BD5E9-EE6B-4843-9705-808CFCD40ED3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D3E89-0FBA-B66F-0F3A-43B4E00B1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37851-5FA6-A07A-916D-6AED245CE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CF16B-CE9F-3D45-A7A1-19DDEF77DC20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784686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D8222C"/>
                </a:solidFill>
              </a:defRPr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title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694452" y="1703409"/>
            <a:ext cx="12045432" cy="506248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text</a:t>
            </a:r>
            <a:endParaRPr lang="nb-NO"/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693996" y="1449545"/>
            <a:ext cx="12045432" cy="507831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rgbClr val="D8222C"/>
                </a:solidFill>
              </a:defRPr>
            </a:lvl1pPr>
          </a:lstStyle>
          <a:p>
            <a:pPr lvl="0"/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39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B4F8E67-82B0-2B34-50AC-6BB6A81E9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23925" y="401638"/>
            <a:ext cx="11585575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PL"/>
              <a:t>Kliknij, aby edytować styl</a:t>
            </a:r>
            <a:endParaRPr lang="en-US" altLang="en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727DF72-55B9-337E-6F9B-238C9B9A0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23925" y="2011363"/>
            <a:ext cx="11585575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en-PL"/>
              <a:t>Kliknij, aby edytować style wzorca tekstu</a:t>
            </a:r>
          </a:p>
          <a:p>
            <a:pPr lvl="1"/>
            <a:r>
              <a:rPr lang="pl-PL" altLang="en-PL"/>
              <a:t>Drugi poziom</a:t>
            </a:r>
          </a:p>
          <a:p>
            <a:pPr lvl="2"/>
            <a:r>
              <a:rPr lang="pl-PL" altLang="en-PL"/>
              <a:t>Trzeci poziom</a:t>
            </a:r>
          </a:p>
          <a:p>
            <a:pPr lvl="3"/>
            <a:r>
              <a:rPr lang="pl-PL" altLang="en-PL"/>
              <a:t>Czwarty poziom</a:t>
            </a:r>
          </a:p>
          <a:p>
            <a:pPr lvl="4"/>
            <a:r>
              <a:rPr lang="pl-PL" altLang="en-PL"/>
              <a:t>Piąty poziom</a:t>
            </a:r>
            <a:endParaRPr lang="en-US" altLang="en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DB7D0-96A5-45CE-9EA3-B4C5A39F3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25" y="7004050"/>
            <a:ext cx="302260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0C74066-1143-5649-A1C7-A1015EC40296}" type="datetimeFigureOut">
              <a:rPr lang="en-US"/>
              <a:pPr>
                <a:defRPr/>
              </a:pPr>
              <a:t>11/15/24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1EB1E-B8B8-44F6-919E-F619AEA4F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49763" y="7004050"/>
            <a:ext cx="453390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C9296-6093-4636-8862-0D5DEED85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86900" y="7004050"/>
            <a:ext cx="3022600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300">
                <a:solidFill>
                  <a:srgbClr val="898989"/>
                </a:solidFill>
              </a:defRPr>
            </a:lvl1pPr>
          </a:lstStyle>
          <a:p>
            <a:fld id="{E91B927A-786E-4447-8EF2-93184048C9CA}" type="slidenum">
              <a:rPr lang="en-US" altLang="pl-PL"/>
              <a:pPr/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7" r:id="rId12"/>
  </p:sldLayoutIdLst>
  <p:txStyles>
    <p:titleStyle>
      <a:lvl1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2pPr>
      <a:lvl3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3pPr>
      <a:lvl4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4pPr>
      <a:lvl5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50825" indent="-250825" algn="l" defTabSz="1006475" rtl="0" eaLnBrk="0" fontAlgn="base" hangingPunct="0">
        <a:lnSpc>
          <a:spcPct val="90000"/>
        </a:lnSpc>
        <a:spcBef>
          <a:spcPts val="11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4063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2125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5363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0586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4329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8072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1815" indent="-251871" algn="l" defTabSz="100748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743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486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229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4972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8715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2458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6201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29944" algn="l" defTabSz="1007486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6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cological_validity" TargetMode="External"/><Relationship Id="rId2" Type="http://schemas.openxmlformats.org/officeDocument/2006/relationships/hyperlink" Target="https://helpfulprofessor.com/ecological-validity-psychology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EB378831-678A-14DB-CD5F-65686450AB72}"/>
              </a:ext>
            </a:extLst>
          </p:cNvPr>
          <p:cNvSpPr>
            <a:spLocks/>
          </p:cNvSpPr>
          <p:nvPr/>
        </p:nvSpPr>
        <p:spPr bwMode="auto">
          <a:xfrm>
            <a:off x="3281363" y="3657600"/>
            <a:ext cx="6603701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r>
              <a:rPr lang="en-GB" altLang="pl-PL" sz="3600" dirty="0"/>
              <a:t>Ecological Validity – why you should not use this term but </a:t>
            </a:r>
            <a:r>
              <a:rPr lang="en-GB" altLang="pl-PL" sz="3600"/>
              <a:t>use others</a:t>
            </a:r>
            <a:endParaRPr lang="en-US" altLang="pl-PL" sz="3600" dirty="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1A537C61-7471-4673-2042-194B32D2E372}"/>
              </a:ext>
            </a:extLst>
          </p:cNvPr>
          <p:cNvSpPr>
            <a:spLocks/>
          </p:cNvSpPr>
          <p:nvPr/>
        </p:nvSpPr>
        <p:spPr bwMode="auto">
          <a:xfrm>
            <a:off x="3281363" y="6477000"/>
            <a:ext cx="321498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r>
              <a:rPr lang="en-US" altLang="pl-PL" sz="1600" dirty="0">
                <a:solidFill>
                  <a:srgbClr val="808080"/>
                </a:solidFill>
              </a:rPr>
              <a:t>Lucjan Janowski, Margaret Pinson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8E646-3197-0ED0-21B4-82B55D7CE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CB14E-D7B6-10E7-38C8-CC37A633F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296" y="401638"/>
            <a:ext cx="9537204" cy="1460500"/>
          </a:xfrm>
        </p:spPr>
        <p:txBody>
          <a:bodyPr/>
          <a:lstStyle/>
          <a:p>
            <a:r>
              <a:rPr lang="en-US" dirty="0"/>
              <a:t>Different Experiments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9C501A1-958D-EACE-E4D0-1D575AD9D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Obraz 7" descr="Obraz zawierający osoba, zewnętrzne&#10;&#10;Opis wygenerowany automatycznie">
            <a:extLst>
              <a:ext uri="{FF2B5EF4-FFF2-40B4-BE49-F238E27FC236}">
                <a16:creationId xmlns:a16="http://schemas.microsoft.com/office/drawing/2014/main" id="{27B4CFA8-858B-16DD-380E-873C85F879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6992" y="2983733"/>
            <a:ext cx="3857478" cy="2582205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17F4ED0A-7668-F3DB-D7FA-69869223B35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0671" y="2914154"/>
            <a:ext cx="3740433" cy="2721365"/>
          </a:xfrm>
          <a:prstGeom prst="rect">
            <a:avLst/>
          </a:prstGeom>
          <a:ln>
            <a:noFill/>
          </a:ln>
        </p:spPr>
      </p:pic>
      <p:pic>
        <p:nvPicPr>
          <p:cNvPr id="13" name="Obraz 6" descr="Obraz zawierający wewnątrz, dziecko, osoba, chłopiec&#10;&#10;Opis wygenerowany automatycznie">
            <a:extLst>
              <a:ext uri="{FF2B5EF4-FFF2-40B4-BE49-F238E27FC236}">
                <a16:creationId xmlns:a16="http://schemas.microsoft.com/office/drawing/2014/main" id="{EA0FB339-5A6A-D1CB-AC23-45B008E370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052" y="2753462"/>
            <a:ext cx="4555991" cy="304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8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7" descr="Obraz zawierający osoba, zewnętrzne&#10;&#10;Opis wygenerowany automatycznie">
            <a:extLst>
              <a:ext uri="{FF2B5EF4-FFF2-40B4-BE49-F238E27FC236}">
                <a16:creationId xmlns:a16="http://schemas.microsoft.com/office/drawing/2014/main" id="{CCDA2549-A355-9573-8F9E-340D664D6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5573" y="2801575"/>
            <a:ext cx="4000187" cy="2677735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89E9297C-9793-265E-316A-C9EB8A58D73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89063" y="2801575"/>
            <a:ext cx="3878811" cy="2822042"/>
          </a:xfrm>
          <a:prstGeom prst="rect">
            <a:avLst/>
          </a:prstGeom>
          <a:ln>
            <a:noFill/>
          </a:ln>
        </p:spPr>
      </p:pic>
      <p:pic>
        <p:nvPicPr>
          <p:cNvPr id="6" name="Obraz 6" descr="Obraz zawierający wewnątrz, dziecko, osoba, chłopiec&#10;&#10;Opis wygenerowany automatycznie">
            <a:extLst>
              <a:ext uri="{FF2B5EF4-FFF2-40B4-BE49-F238E27FC236}">
                <a16:creationId xmlns:a16="http://schemas.microsoft.com/office/drawing/2014/main" id="{80598496-9999-C4F2-6FAB-C087F4F1C5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812" y="3583404"/>
            <a:ext cx="4724541" cy="31553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1425D7-9AF8-F7F8-4991-731BA2E33E79}"/>
              </a:ext>
            </a:extLst>
          </p:cNvPr>
          <p:cNvSpPr txBox="1"/>
          <p:nvPr/>
        </p:nvSpPr>
        <p:spPr>
          <a:xfrm>
            <a:off x="1879420" y="1622942"/>
            <a:ext cx="1744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Internal Validity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1379EB-44F7-58AE-5B1A-6B16D7D2C07B}"/>
              </a:ext>
            </a:extLst>
          </p:cNvPr>
          <p:cNvSpPr txBox="1"/>
          <p:nvPr/>
        </p:nvSpPr>
        <p:spPr>
          <a:xfrm>
            <a:off x="9869670" y="1622942"/>
            <a:ext cx="1821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External Validity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F1C9B2-3425-03B5-6EF6-A38107D6F7E0}"/>
              </a:ext>
            </a:extLst>
          </p:cNvPr>
          <p:cNvSpPr txBox="1"/>
          <p:nvPr/>
        </p:nvSpPr>
        <p:spPr>
          <a:xfrm>
            <a:off x="5505793" y="2704432"/>
            <a:ext cx="2027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/>
              <a:t>Ecological Validity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9C49BF6-F4D0-FD68-E4B4-3C1C8BDB0B28}"/>
              </a:ext>
            </a:extLst>
          </p:cNvPr>
          <p:cNvCxnSpPr>
            <a:stCxn id="9" idx="3"/>
            <a:endCxn id="10" idx="1"/>
          </p:cNvCxnSpPr>
          <p:nvPr/>
        </p:nvCxnSpPr>
        <p:spPr>
          <a:xfrm>
            <a:off x="3624321" y="1807608"/>
            <a:ext cx="6245349" cy="0"/>
          </a:xfrm>
          <a:prstGeom prst="straightConnector1">
            <a:avLst/>
          </a:prstGeom>
          <a:ln w="142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D290108-B50F-6E3F-230F-DE0FC2BB845B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2751871" y="1992274"/>
            <a:ext cx="3009621" cy="1102882"/>
          </a:xfrm>
          <a:prstGeom prst="straightConnector1">
            <a:avLst/>
          </a:prstGeom>
          <a:ln w="142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4E987E-26DE-BE33-E122-65C6DB80DEEB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7297746" y="1992274"/>
            <a:ext cx="3482847" cy="1102882"/>
          </a:xfrm>
          <a:prstGeom prst="straightConnector1">
            <a:avLst/>
          </a:prstGeom>
          <a:ln w="142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7C6EEF5-AC45-2FD8-57AA-109C35F8AE2B}"/>
                  </a:ext>
                </a:extLst>
              </p14:cNvPr>
              <p14:cNvContentPartPr/>
              <p14:nvPr/>
            </p14:nvContentPartPr>
            <p14:xfrm>
              <a:off x="6095210" y="1642318"/>
              <a:ext cx="198" cy="198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7C6EEF5-AC45-2FD8-57AA-109C35F8AE2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90260" y="1637368"/>
                <a:ext cx="9900" cy="99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FFC4D53-F014-5B93-AF65-56247EE05B08}"/>
                  </a:ext>
                </a:extLst>
              </p14:cNvPr>
              <p14:cNvContentPartPr/>
              <p14:nvPr/>
            </p14:nvContentPartPr>
            <p14:xfrm>
              <a:off x="2819259" y="2876868"/>
              <a:ext cx="198" cy="198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FFC4D53-F014-5B93-AF65-56247EE05B0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14309" y="2871918"/>
                <a:ext cx="9900" cy="99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D774A75B-F0C9-73D3-45DB-3E6112C6F7DA}"/>
              </a:ext>
            </a:extLst>
          </p:cNvPr>
          <p:cNvSpPr txBox="1"/>
          <p:nvPr/>
        </p:nvSpPr>
        <p:spPr>
          <a:xfrm>
            <a:off x="835436" y="5732562"/>
            <a:ext cx="1715534" cy="4992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2"/>
              <a:t>Lab study, </a:t>
            </a:r>
          </a:p>
          <a:p>
            <a:r>
              <a:rPr lang="en-US" sz="1322"/>
              <a:t>high internal validity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6367EA-0379-2BEA-BF61-1CFEF6D7F35D}"/>
              </a:ext>
            </a:extLst>
          </p:cNvPr>
          <p:cNvSpPr txBox="1"/>
          <p:nvPr/>
        </p:nvSpPr>
        <p:spPr>
          <a:xfrm>
            <a:off x="10596426" y="5732562"/>
            <a:ext cx="1683602" cy="4992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2"/>
              <a:t>Real life situation, </a:t>
            </a:r>
          </a:p>
          <a:p>
            <a:r>
              <a:rPr lang="en-US" sz="1322"/>
              <a:t>difficult to get score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E417F-DB28-80D6-BE66-C42A66535441}"/>
              </a:ext>
            </a:extLst>
          </p:cNvPr>
          <p:cNvSpPr txBox="1"/>
          <p:nvPr/>
        </p:nvSpPr>
        <p:spPr>
          <a:xfrm>
            <a:off x="4899391" y="6800833"/>
            <a:ext cx="2611741" cy="4992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2"/>
              <a:t>Lab or similar settings,</a:t>
            </a:r>
          </a:p>
          <a:p>
            <a:r>
              <a:rPr lang="en-US" sz="1322"/>
              <a:t>We try to mimic real life situation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473D1DC-95FF-564C-BD01-A69FB21F4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296" y="401638"/>
            <a:ext cx="9537204" cy="14605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My Explanation VQEG 2023. </a:t>
            </a:r>
            <a:r>
              <a:rPr lang="en-US" dirty="0">
                <a:solidFill>
                  <a:srgbClr val="FF0000"/>
                </a:solidFill>
              </a:rPr>
              <a:t>WRONG!</a:t>
            </a:r>
          </a:p>
        </p:txBody>
      </p:sp>
    </p:spTree>
    <p:extLst>
      <p:ext uri="{BB962C8B-B14F-4D97-AF65-F5344CB8AC3E}">
        <p14:creationId xmlns:p14="http://schemas.microsoft.com/office/powerpoint/2010/main" val="3812982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BA925-B271-DB3D-51F9-3D9613B04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6F1DE-4D9B-4C73-7643-500A186DF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296" y="401638"/>
            <a:ext cx="9537204" cy="1460500"/>
          </a:xfrm>
        </p:spPr>
        <p:txBody>
          <a:bodyPr/>
          <a:lstStyle/>
          <a:p>
            <a:r>
              <a:rPr lang="en-US" dirty="0"/>
              <a:t>Experiment Phases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AA6013-1146-C241-CFA0-88AA389E9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120" y="2011363"/>
            <a:ext cx="11121380" cy="5007247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4" name="Picture 3" descr="A midsection of a person preparing a dough">
            <a:extLst>
              <a:ext uri="{FF2B5EF4-FFF2-40B4-BE49-F238E27FC236}">
                <a16:creationId xmlns:a16="http://schemas.microsoft.com/office/drawing/2014/main" id="{A57A64EB-75EC-B7B2-D510-1D58583C26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623" y="2482106"/>
            <a:ext cx="4416609" cy="2948218"/>
          </a:xfrm>
          <a:prstGeom prst="rect">
            <a:avLst/>
          </a:prstGeom>
        </p:spPr>
      </p:pic>
      <p:pic>
        <p:nvPicPr>
          <p:cNvPr id="7" name="Picture 6" descr="Close-up of market graph analysis">
            <a:extLst>
              <a:ext uri="{FF2B5EF4-FFF2-40B4-BE49-F238E27FC236}">
                <a16:creationId xmlns:a16="http://schemas.microsoft.com/office/drawing/2014/main" id="{5D6DE8B9-5029-AB93-1DB8-ECB41696B9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2696" y="2085495"/>
            <a:ext cx="5612160" cy="3741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FFA68C-27E3-F5CB-683C-CDE93E5B5812}"/>
              </a:ext>
            </a:extLst>
          </p:cNvPr>
          <p:cNvSpPr txBox="1"/>
          <p:nvPr/>
        </p:nvSpPr>
        <p:spPr>
          <a:xfrm>
            <a:off x="2736901" y="5762801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Preparation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9DD190-6D19-075D-71F8-50BAD0E03035}"/>
              </a:ext>
            </a:extLst>
          </p:cNvPr>
          <p:cNvSpPr txBox="1"/>
          <p:nvPr/>
        </p:nvSpPr>
        <p:spPr>
          <a:xfrm>
            <a:off x="8489750" y="6191940"/>
            <a:ext cx="3172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 + conclusions</a:t>
            </a:r>
          </a:p>
        </p:txBody>
      </p:sp>
    </p:spTree>
    <p:extLst>
      <p:ext uri="{BB962C8B-B14F-4D97-AF65-F5344CB8AC3E}">
        <p14:creationId xmlns:p14="http://schemas.microsoft.com/office/powerpoint/2010/main" val="3619924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19381-66B0-FB26-AB58-0A1C6A94F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C8F8F-3EB6-376D-3A48-601E8A82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296" y="401638"/>
            <a:ext cx="9537204" cy="1460500"/>
          </a:xfrm>
        </p:spPr>
        <p:txBody>
          <a:bodyPr/>
          <a:lstStyle/>
          <a:p>
            <a:r>
              <a:rPr lang="en-US" dirty="0"/>
              <a:t>Experiment Fazes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98D3CA-1ED0-C379-0768-3E4FDBEE9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120" y="2011363"/>
            <a:ext cx="11121380" cy="5007247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4" name="Picture 3" descr="A midsection of a person preparing a dough">
            <a:extLst>
              <a:ext uri="{FF2B5EF4-FFF2-40B4-BE49-F238E27FC236}">
                <a16:creationId xmlns:a16="http://schemas.microsoft.com/office/drawing/2014/main" id="{CFCB6DC6-C473-F1D6-F834-A95758D74A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623" y="2482106"/>
            <a:ext cx="4416609" cy="2948218"/>
          </a:xfrm>
          <a:prstGeom prst="rect">
            <a:avLst/>
          </a:prstGeom>
        </p:spPr>
      </p:pic>
      <p:pic>
        <p:nvPicPr>
          <p:cNvPr id="7" name="Picture 6" descr="Close-up of market graph analysis">
            <a:extLst>
              <a:ext uri="{FF2B5EF4-FFF2-40B4-BE49-F238E27FC236}">
                <a16:creationId xmlns:a16="http://schemas.microsoft.com/office/drawing/2014/main" id="{4AEC3E82-0D35-D402-D1C9-D9872C8454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2696" y="2085495"/>
            <a:ext cx="5612160" cy="3741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354F51-5A44-0FD9-62B0-D096CD68B5FE}"/>
              </a:ext>
            </a:extLst>
          </p:cNvPr>
          <p:cNvSpPr txBox="1"/>
          <p:nvPr/>
        </p:nvSpPr>
        <p:spPr>
          <a:xfrm>
            <a:off x="1417623" y="5762801"/>
            <a:ext cx="5299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Realism</a:t>
            </a:r>
            <a:r>
              <a:rPr lang="en-US" dirty="0"/>
              <a:t> – </a:t>
            </a:r>
          </a:p>
          <a:p>
            <a:r>
              <a:rPr lang="en-US" dirty="0"/>
              <a:t>any part of an experiment which is </a:t>
            </a:r>
          </a:p>
          <a:p>
            <a:r>
              <a:rPr lang="en-US" dirty="0"/>
              <a:t>made on the preparation phase, from </a:t>
            </a:r>
          </a:p>
          <a:p>
            <a:r>
              <a:rPr lang="en-US" dirty="0"/>
              <a:t>lab setup to questions we ask.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ADCE88-C2E8-4607-A546-05D90E658F22}"/>
              </a:ext>
            </a:extLst>
          </p:cNvPr>
          <p:cNvSpPr txBox="1"/>
          <p:nvPr/>
        </p:nvSpPr>
        <p:spPr>
          <a:xfrm>
            <a:off x="6572696" y="6007274"/>
            <a:ext cx="65341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Validity</a:t>
            </a:r>
            <a:r>
              <a:rPr lang="en-US" dirty="0"/>
              <a:t> – </a:t>
            </a:r>
          </a:p>
          <a:p>
            <a:r>
              <a:rPr lang="en-US" dirty="0"/>
              <a:t>Aspects of the results we obtained. </a:t>
            </a:r>
          </a:p>
          <a:p>
            <a:r>
              <a:rPr lang="en-US" dirty="0"/>
              <a:t>Comparing results to specific aspects of reality</a:t>
            </a:r>
          </a:p>
        </p:txBody>
      </p:sp>
    </p:spTree>
    <p:extLst>
      <p:ext uri="{BB962C8B-B14F-4D97-AF65-F5344CB8AC3E}">
        <p14:creationId xmlns:p14="http://schemas.microsoft.com/office/powerpoint/2010/main" val="133402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C5157-AF7F-4750-08E6-CD53D3039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01A4F-9ED3-29D4-0836-DD17D29F5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296" y="401638"/>
            <a:ext cx="9537204" cy="1460500"/>
          </a:xfrm>
        </p:spPr>
        <p:txBody>
          <a:bodyPr/>
          <a:lstStyle/>
          <a:p>
            <a:r>
              <a:rPr lang="en-US" dirty="0"/>
              <a:t>Taxonomy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F9C8885-6C92-81C1-2B9A-AE178B4D2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120" y="2011363"/>
            <a:ext cx="11121380" cy="5007247"/>
          </a:xfrm>
        </p:spPr>
        <p:txBody>
          <a:bodyPr/>
          <a:lstStyle/>
          <a:p>
            <a:r>
              <a:rPr lang="en-US" sz="2400" b="1" dirty="0">
                <a:solidFill>
                  <a:srgbClr val="00B050"/>
                </a:solidFill>
              </a:rPr>
              <a:t>Mundane realism</a:t>
            </a:r>
            <a:r>
              <a:rPr lang="en-US" sz="2400" dirty="0"/>
              <a:t>: Qualitative similarity between experimental conditions and everyday conditions experienced by the subject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Psychological realism</a:t>
            </a:r>
            <a:r>
              <a:rPr lang="en-US" sz="2400" dirty="0"/>
              <a:t>: The extent to which psychological states or processes elicited by an experimental task are similar to those that occur during comparable tasks outside the laboratory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85862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99878-FC37-7468-725C-C969EBE63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16DB-31CF-41C6-1017-99ACFCF6F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296" y="401638"/>
            <a:ext cx="9537204" cy="1460500"/>
          </a:xfrm>
        </p:spPr>
        <p:txBody>
          <a:bodyPr/>
          <a:lstStyle/>
          <a:p>
            <a:r>
              <a:rPr lang="en-US" dirty="0"/>
              <a:t>Taxonomy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BBE27F-5966-596B-13E3-756FE4BA5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120" y="2011363"/>
            <a:ext cx="11121380" cy="5007247"/>
          </a:xfrm>
        </p:spPr>
        <p:txBody>
          <a:bodyPr/>
          <a:lstStyle/>
          <a:p>
            <a:r>
              <a:rPr lang="en-US" sz="2400" b="1" dirty="0">
                <a:solidFill>
                  <a:srgbClr val="00B050"/>
                </a:solidFill>
              </a:rPr>
              <a:t>Mundane realism</a:t>
            </a:r>
            <a:r>
              <a:rPr lang="en-US" sz="2400" dirty="0"/>
              <a:t>: Qualitative similarity between experimental conditions and everyday conditions experienced by the subject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Psychological realism</a:t>
            </a:r>
            <a:r>
              <a:rPr lang="en-US" sz="2400" dirty="0"/>
              <a:t>: The extent to which psychological states or processes elicited by an experimental task are similar to those that occur during comparable tasks outside the laboratory</a:t>
            </a:r>
            <a:endParaRPr lang="en-US" sz="2400" b="1" dirty="0"/>
          </a:p>
          <a:p>
            <a:r>
              <a:rPr lang="en-US" sz="2400" b="1" dirty="0">
                <a:solidFill>
                  <a:srgbClr val="0070C0"/>
                </a:solidFill>
              </a:rPr>
              <a:t>Internal validity</a:t>
            </a:r>
            <a:r>
              <a:rPr lang="en-US" sz="2400" dirty="0"/>
              <a:t>: the degree to which a study or experiment is free from flaws in its internal structure and its results can therefore be taken to represent the true nature of the phenomenon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External validity</a:t>
            </a:r>
            <a:r>
              <a:rPr lang="en-US" sz="2400" dirty="0"/>
              <a:t>: The extent to which results obtained in one context can be generalized to another context. </a:t>
            </a:r>
          </a:p>
          <a:p>
            <a:r>
              <a:rPr lang="en-US" sz="2400" b="1" dirty="0">
                <a:solidFill>
                  <a:srgbClr val="0070C0"/>
                </a:solidFill>
              </a:rPr>
              <a:t>Population validity</a:t>
            </a:r>
            <a:r>
              <a:rPr lang="en-US" sz="2400" dirty="0"/>
              <a:t>: the degree to which study results from a sample can be generalized to a larger target group of interest (the population) </a:t>
            </a:r>
          </a:p>
        </p:txBody>
      </p:sp>
    </p:spTree>
    <p:extLst>
      <p:ext uri="{BB962C8B-B14F-4D97-AF65-F5344CB8AC3E}">
        <p14:creationId xmlns:p14="http://schemas.microsoft.com/office/powerpoint/2010/main" val="1278403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2EDCC-B6F5-E71A-3EEC-A42E8105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280" y="401638"/>
            <a:ext cx="9681220" cy="1460500"/>
          </a:xfrm>
        </p:spPr>
        <p:txBody>
          <a:bodyPr/>
          <a:lstStyle/>
          <a:p>
            <a:r>
              <a:rPr lang="en-US" dirty="0"/>
              <a:t>How Are the Terms Used?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1A6EA23-3A8A-7ECB-DCFC-23BF18F4BC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0588072"/>
              </p:ext>
            </p:extLst>
          </p:nvPr>
        </p:nvGraphicFramePr>
        <p:xfrm>
          <a:off x="2612256" y="2400520"/>
          <a:ext cx="8208912" cy="2755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2217453383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62844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publications (full text + meta data)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3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validity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PL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10,501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65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18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validity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PL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34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Population validity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61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Psychological realism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1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Mundane realism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579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A9125-A97D-4590-62DC-9F66C0859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E1524-4C70-BF50-8B2C-C58AB561F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280" y="401638"/>
            <a:ext cx="9681220" cy="1460500"/>
          </a:xfrm>
        </p:spPr>
        <p:txBody>
          <a:bodyPr/>
          <a:lstStyle/>
          <a:p>
            <a:r>
              <a:rPr lang="en-US" dirty="0"/>
              <a:t>How Are the Terms Used?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202B6DD-D6D8-7502-B76B-4DF4669F87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1197418"/>
              </p:ext>
            </p:extLst>
          </p:nvPr>
        </p:nvGraphicFramePr>
        <p:xfrm>
          <a:off x="2612256" y="2400520"/>
          <a:ext cx="8208912" cy="2755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2217453383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62844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publications (full text + meta data)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3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validity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PL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10,501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65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Ecological validity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PL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18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validity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PL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34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Population validity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61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Psychological realism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1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983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Mundane realism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2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683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EB5F7-E12F-3941-9D4B-F21940B3C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128" y="1883878"/>
            <a:ext cx="11042752" cy="3143294"/>
          </a:xfrm>
        </p:spPr>
        <p:txBody>
          <a:bodyPr/>
          <a:lstStyle/>
          <a:p>
            <a:r>
              <a:rPr lang="en-US" dirty="0"/>
              <a:t>Problem 1: No Clear Definition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0155E6-57EE-178E-2DCC-7400AD6C3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0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F0E3E-348D-A013-2F83-C35D0B5AE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F7661-FBD8-20BC-B675-6F6069201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296" y="401638"/>
            <a:ext cx="9537204" cy="1460500"/>
          </a:xfrm>
        </p:spPr>
        <p:txBody>
          <a:bodyPr/>
          <a:lstStyle/>
          <a:p>
            <a:r>
              <a:rPr lang="en-US" dirty="0"/>
              <a:t>Definition of Ecological Validity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A05A6B-9B71-97A1-3977-445056406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8120" y="2011363"/>
            <a:ext cx="11121380" cy="5007247"/>
          </a:xfrm>
        </p:spPr>
        <p:txBody>
          <a:bodyPr/>
          <a:lstStyle/>
          <a:p>
            <a:r>
              <a:rPr lang="en-US" sz="2400" dirty="0"/>
              <a:t>American Psychological Association (APA)</a:t>
            </a:r>
            <a:endParaRPr lang="en-US" sz="2400" b="1" dirty="0">
              <a:solidFill>
                <a:srgbClr val="0070C0"/>
              </a:solidFill>
            </a:endParaRPr>
          </a:p>
          <a:p>
            <a:pPr lvl="1"/>
            <a:r>
              <a:rPr lang="en-US" sz="2000" dirty="0"/>
              <a:t>Primary definition: The degree to which results obtained from research or experimentation are representative of conditions in the wider world.</a:t>
            </a:r>
          </a:p>
          <a:p>
            <a:pPr lvl="1"/>
            <a:r>
              <a:rPr lang="en-US" sz="2000" dirty="0"/>
              <a:t>Second definition: The trustworthiness or ambiguity of a cue available to a perceiver in relation to some object or event in the environment </a:t>
            </a:r>
            <a:r>
              <a:rPr lang="en-US" sz="2000" dirty="0">
                <a:solidFill>
                  <a:srgbClr val="FF0000"/>
                </a:solidFill>
              </a:rPr>
              <a:t>~1960</a:t>
            </a:r>
          </a:p>
          <a:p>
            <a:r>
              <a:rPr lang="en-US" sz="2400" dirty="0">
                <a:hlinkClick r:id="rId2"/>
              </a:rPr>
              <a:t>https://helpfulprofessor.com/ecological-validity-psychology/</a:t>
            </a:r>
            <a:r>
              <a:rPr lang="en-US" sz="2400" dirty="0"/>
              <a:t> (+ 4 other sources)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US" sz="2000" dirty="0"/>
              <a:t>Ecological validity is a subset of external validity, specifically focusing on whether behaviors observed and recorded in a study can be expected to occur in real-world settings.</a:t>
            </a:r>
          </a:p>
          <a:p>
            <a:r>
              <a:rPr lang="en-US" sz="2400" dirty="0">
                <a:hlinkClick r:id="rId3"/>
              </a:rPr>
              <a:t>https://en.wikipedia.org/wiki/Ecological_validity</a:t>
            </a:r>
            <a:r>
              <a:rPr lang="en-US" sz="2400" dirty="0"/>
              <a:t> </a:t>
            </a:r>
          </a:p>
          <a:p>
            <a:pPr lvl="1"/>
            <a:r>
              <a:rPr lang="en-US" sz="2000" dirty="0"/>
              <a:t>In the behavioral sciences, ecological validity is often used to refer to the judgment of whether a given study's variables and conclusions (often collected in lab) are sufficiently relevant to its population (e.g. the "real world" context). …  Ecological validity can be considered a commentary on the relative strength of a study's implication(s) for policy, society, culture, etc.</a:t>
            </a:r>
          </a:p>
          <a:p>
            <a:pPr lvl="1"/>
            <a:r>
              <a:rPr lang="en-US" sz="2000" dirty="0"/>
              <a:t>This term was originally coined by Egon </a:t>
            </a:r>
            <a:r>
              <a:rPr lang="en-US" sz="2000" dirty="0" err="1"/>
              <a:t>Brunswik</a:t>
            </a:r>
            <a:r>
              <a:rPr lang="en-US" sz="2000" dirty="0"/>
              <a:t>[1] and held a specific meaning. …</a:t>
            </a:r>
          </a:p>
          <a:p>
            <a:pPr lvl="1"/>
            <a:r>
              <a:rPr lang="en-US" sz="2000" dirty="0"/>
              <a:t>Due to the evolving and broad definition of ecological validity, problematic usage of this term in modern scientific studies occurs because it is often not clearly defined. …</a:t>
            </a:r>
          </a:p>
        </p:txBody>
      </p:sp>
    </p:spTree>
    <p:extLst>
      <p:ext uri="{BB962C8B-B14F-4D97-AF65-F5344CB8AC3E}">
        <p14:creationId xmlns:p14="http://schemas.microsoft.com/office/powerpoint/2010/main" val="1066239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3A65-3504-E3DF-0C8A-B7BF85875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A3884-F092-5649-4D65-C96CF012F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264" y="401638"/>
            <a:ext cx="9825236" cy="1460500"/>
          </a:xfrm>
        </p:spPr>
        <p:txBody>
          <a:bodyPr/>
          <a:lstStyle/>
          <a:p>
            <a:r>
              <a:rPr lang="en-US" dirty="0"/>
              <a:t>How Ecological Validity Is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41D34-81C0-A3C0-8C07-85CFA71FD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112" y="2011363"/>
            <a:ext cx="11193388" cy="4794250"/>
          </a:xfrm>
        </p:spPr>
        <p:txBody>
          <a:bodyPr/>
          <a:lstStyle/>
          <a:p>
            <a:r>
              <a:rPr lang="en-US" sz="2000" dirty="0"/>
              <a:t>the extent to which an experiment reproduces the situation and environment in which the technology will be used, and hence the extent to which the research findings generalize</a:t>
            </a:r>
          </a:p>
          <a:p>
            <a:r>
              <a:rPr lang="en-US" sz="2000" dirty="0"/>
              <a:t>ecological validity [is] characterized as whether or not one can generalize from observed behavior in the laboratory to natural behavior in the world</a:t>
            </a:r>
          </a:p>
          <a:p>
            <a:r>
              <a:rPr lang="en-US" sz="2000" dirty="0"/>
              <a:t>the extent to which a study comprises “real-world” use of a system</a:t>
            </a:r>
          </a:p>
          <a:p>
            <a:r>
              <a:rPr lang="en-US" sz="2000" dirty="0"/>
              <a:t>(the relevance or similarity that a test or training system has relative to the real world, and it’s value for predicting and improving daily functioning</a:t>
            </a:r>
          </a:p>
          <a:p>
            <a:r>
              <a:rPr lang="en-US" sz="2000" dirty="0"/>
              <a:t>the extent to which the environment experienced by the subject in a scientific investigation has the properties it is supposed or assumed to have by the investigator</a:t>
            </a:r>
          </a:p>
          <a:p>
            <a:r>
              <a:rPr lang="en-US" sz="2000" dirty="0"/>
              <a:t>represents the constraints between the values of proximal information and distal event</a:t>
            </a:r>
          </a:p>
          <a:p>
            <a:r>
              <a:rPr lang="en-US" sz="2000" dirty="0"/>
              <a:t>To summarize, the classic emotion induction paradigm lacks sufficient ”ecological validity”, resulting in a lackluster emotional response.....VR could provide ecological validity scenarios that fully engage the psychological and physiological components of the subject.</a:t>
            </a:r>
          </a:p>
        </p:txBody>
      </p:sp>
    </p:spTree>
    <p:extLst>
      <p:ext uri="{BB962C8B-B14F-4D97-AF65-F5344CB8AC3E}">
        <p14:creationId xmlns:p14="http://schemas.microsoft.com/office/powerpoint/2010/main" val="2410705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3B38A-DB52-FC8F-3C70-27CF7E3D1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EBEA-F333-C49B-5DA3-CA3FCD8E2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264" y="401638"/>
            <a:ext cx="9825236" cy="1460500"/>
          </a:xfrm>
        </p:spPr>
        <p:txBody>
          <a:bodyPr/>
          <a:lstStyle/>
          <a:p>
            <a:r>
              <a:rPr lang="en-US" dirty="0"/>
              <a:t>How Ecological Validity Is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CCDAB-BB86-7322-B8DA-8D83ED3DD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112" y="2011363"/>
            <a:ext cx="11193388" cy="4794250"/>
          </a:xfrm>
        </p:spPr>
        <p:txBody>
          <a:bodyPr/>
          <a:lstStyle/>
          <a:p>
            <a:r>
              <a:rPr lang="en-US" sz="2000" dirty="0"/>
              <a:t>the extent to which an experiment reproduces the situation and environment in which the technology will be used, and hence the extent to which the research findings generalize – </a:t>
            </a:r>
            <a:r>
              <a:rPr lang="en-US" sz="2000" b="1" dirty="0">
                <a:solidFill>
                  <a:srgbClr val="FF0000"/>
                </a:solidFill>
              </a:rPr>
              <a:t>False</a:t>
            </a:r>
            <a:r>
              <a:rPr lang="en-US" sz="2000" b="1" dirty="0"/>
              <a:t> </a:t>
            </a:r>
          </a:p>
          <a:p>
            <a:r>
              <a:rPr lang="en-US" sz="2000" dirty="0"/>
              <a:t>ecological validity [is] characterized as whether or not one can generalize from observed behavior in the laboratory to natural behavior in the world – </a:t>
            </a:r>
            <a:r>
              <a:rPr lang="en-US" sz="2000" b="1" dirty="0">
                <a:solidFill>
                  <a:srgbClr val="0070C0"/>
                </a:solidFill>
              </a:rPr>
              <a:t>External validity </a:t>
            </a:r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/>
              <a:t>the extent to which a study comprises “real-world” use of a system – </a:t>
            </a:r>
            <a:r>
              <a:rPr lang="en-US" sz="2000" b="1" dirty="0">
                <a:solidFill>
                  <a:srgbClr val="00B050"/>
                </a:solidFill>
              </a:rPr>
              <a:t>Mundane realism </a:t>
            </a:r>
            <a:endParaRPr lang="en-US" sz="2000" dirty="0">
              <a:solidFill>
                <a:srgbClr val="00B050"/>
              </a:solidFill>
            </a:endParaRPr>
          </a:p>
          <a:p>
            <a:r>
              <a:rPr lang="en-US" sz="2000" dirty="0"/>
              <a:t>(the relevance or similarity that a test or training system has relative to the real world, and it’s value for predicting and improving daily functioning – </a:t>
            </a:r>
            <a:r>
              <a:rPr lang="en-US" sz="2000" b="1" dirty="0">
                <a:solidFill>
                  <a:srgbClr val="00B050"/>
                </a:solidFill>
              </a:rPr>
              <a:t>Mundane realism </a:t>
            </a:r>
            <a:r>
              <a:rPr lang="en-US" sz="2000" b="1" dirty="0"/>
              <a:t>and </a:t>
            </a:r>
            <a:r>
              <a:rPr lang="en-US" sz="2000" b="1" dirty="0">
                <a:solidFill>
                  <a:srgbClr val="0070C0"/>
                </a:solidFill>
              </a:rPr>
              <a:t>External validity</a:t>
            </a:r>
            <a:endParaRPr lang="en-US" sz="2000" dirty="0">
              <a:solidFill>
                <a:srgbClr val="0070C0"/>
              </a:solidFill>
            </a:endParaRPr>
          </a:p>
          <a:p>
            <a:r>
              <a:rPr lang="en-US" sz="2000" dirty="0"/>
              <a:t>the extent to which the environment experienced by the subject in a scientific investigation has the properties it is supposed or assumed to have by the investigator – </a:t>
            </a:r>
            <a:r>
              <a:rPr lang="en-US" sz="2000" b="1" dirty="0">
                <a:solidFill>
                  <a:srgbClr val="0070C0"/>
                </a:solidFill>
              </a:rPr>
              <a:t>Internal validity</a:t>
            </a:r>
          </a:p>
          <a:p>
            <a:r>
              <a:rPr lang="en-US" sz="2000" dirty="0"/>
              <a:t>represents the constraints between the values of proximal information and distal event – </a:t>
            </a:r>
            <a:r>
              <a:rPr lang="en-US" sz="2000" b="1" dirty="0">
                <a:solidFill>
                  <a:srgbClr val="0070C0"/>
                </a:solidFill>
              </a:rPr>
              <a:t>Ecological validity</a:t>
            </a:r>
          </a:p>
          <a:p>
            <a:r>
              <a:rPr lang="en-US" sz="2000" dirty="0"/>
              <a:t>To summarize, the classic emotion induction paradigm lacks sufficient ”ecological validity”, resulting in a lackluster emotional response.....VR could provide ecological validity scenarios that fully engage the psychological and physiological components of the subject. – </a:t>
            </a:r>
            <a:r>
              <a:rPr lang="en-US" sz="2000" b="1" dirty="0">
                <a:solidFill>
                  <a:srgbClr val="00B050"/>
                </a:solidFill>
              </a:rPr>
              <a:t>Psychological realism</a:t>
            </a:r>
          </a:p>
        </p:txBody>
      </p:sp>
    </p:spTree>
    <p:extLst>
      <p:ext uri="{BB962C8B-B14F-4D97-AF65-F5344CB8AC3E}">
        <p14:creationId xmlns:p14="http://schemas.microsoft.com/office/powerpoint/2010/main" val="1995265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A4C7D-7EA8-98C1-61BD-9ABD7E24E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272" y="401638"/>
            <a:ext cx="9753228" cy="1460500"/>
          </a:xfrm>
        </p:spPr>
        <p:txBody>
          <a:bodyPr/>
          <a:lstStyle/>
          <a:p>
            <a:r>
              <a:rPr lang="en-US" dirty="0"/>
              <a:t>Statistics From 118 IEEE Papers	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1BBC87-18BD-E1A0-5BE9-C32718F62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096447"/>
              </p:ext>
            </p:extLst>
          </p:nvPr>
        </p:nvGraphicFramePr>
        <p:xfrm>
          <a:off x="2252216" y="1960038"/>
          <a:ext cx="8928992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8792">
                  <a:extLst>
                    <a:ext uri="{9D8B030D-6E8A-4147-A177-3AD203B41FA5}">
                      <a16:colId xmlns:a16="http://schemas.microsoft.com/office/drawing/2014/main" val="1601543738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959330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Number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37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Not used in the paper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2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Undefined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9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Mundane Realism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0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External Validity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96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Ecological Validity (original definition)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37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False Assumption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990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Psychological Realism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0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Mundane Realism and External Validity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76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0" dirty="0"/>
                        <a:t>Mundane Realism and Internal Validity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367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58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FD388-0BB3-C9AF-DF4C-366FB3206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CBF74-1018-6AF1-3E35-91FD4B91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128" y="1883878"/>
            <a:ext cx="11042752" cy="3143294"/>
          </a:xfrm>
        </p:spPr>
        <p:txBody>
          <a:bodyPr/>
          <a:lstStyle/>
          <a:p>
            <a:r>
              <a:rPr lang="en-US" dirty="0"/>
              <a:t>Problem 2: False Assumption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12FC40-BFFC-1D83-F816-D14D60A74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92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E3AAD-4CF1-5F8E-EA4D-4AA897275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272" y="401638"/>
            <a:ext cx="9753228" cy="1460500"/>
          </a:xfrm>
        </p:spPr>
        <p:txBody>
          <a:bodyPr/>
          <a:lstStyle/>
          <a:p>
            <a:r>
              <a:rPr lang="en-US" dirty="0"/>
              <a:t>This is Ideal Procedure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D24BC8A-0D8B-48A4-77A3-F481B1D37A7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76152" y="1889432"/>
          <a:ext cx="11585575" cy="479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106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8690-5C12-29AC-8971-6628524F9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0B1DD-261E-6C8A-6636-94067D5DF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272" y="401638"/>
            <a:ext cx="9753228" cy="1460500"/>
          </a:xfrm>
        </p:spPr>
        <p:txBody>
          <a:bodyPr/>
          <a:lstStyle/>
          <a:p>
            <a:r>
              <a:rPr lang="en-US" dirty="0"/>
              <a:t>This is the Problem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7AFC4BE-70A6-9DD5-35F3-28C5518B69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76152" y="1889432"/>
          <a:ext cx="11585575" cy="479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9742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46F1B-B714-3CAC-A4DA-43EC5D9E4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FE371-F5C9-A8D0-20EE-8EFD19F70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272" y="401638"/>
            <a:ext cx="9753228" cy="1460500"/>
          </a:xfrm>
        </p:spPr>
        <p:txBody>
          <a:bodyPr/>
          <a:lstStyle/>
          <a:p>
            <a:r>
              <a:rPr lang="en-US" dirty="0"/>
              <a:t>How Ecological Validity Is Implemented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01502D0-2439-2E22-F43A-0290A7FAF2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76152" y="1889432"/>
          <a:ext cx="11585575" cy="479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5248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83ECA-7BF4-DCA3-430F-C02F6776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6BFA4-D31C-C0F4-53FC-5DA86D01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272" y="401638"/>
            <a:ext cx="9753228" cy="1460500"/>
          </a:xfrm>
        </p:spPr>
        <p:txBody>
          <a:bodyPr/>
          <a:lstStyle/>
          <a:p>
            <a:r>
              <a:rPr lang="en-US" dirty="0"/>
              <a:t>How Ecological Validity Is Implemented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DBEC95C-F16F-C7B1-CC37-F6C2F6CD55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76152" y="1889432"/>
          <a:ext cx="11585575" cy="479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7131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0F36B-84E4-2B0A-E035-D04923360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E0893-71F1-DFC3-F6E5-FDE11DFAD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6272" y="401638"/>
            <a:ext cx="9753228" cy="1460500"/>
          </a:xfrm>
        </p:spPr>
        <p:txBody>
          <a:bodyPr/>
          <a:lstStyle/>
          <a:p>
            <a:r>
              <a:rPr lang="en-US" dirty="0"/>
              <a:t>Improving an Experiment Design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1299A39-4B63-AB09-F8C0-1B3C78123A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5081794"/>
              </p:ext>
            </p:extLst>
          </p:nvPr>
        </p:nvGraphicFramePr>
        <p:xfrm>
          <a:off x="1676152" y="1889432"/>
          <a:ext cx="11585575" cy="4794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3431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A8DD3-D74A-A69A-A972-EA25DA07E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1DA67-8F5F-F2EB-DF07-6977B0452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4264" y="401638"/>
            <a:ext cx="9825236" cy="14605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EEB42-F654-83C6-7113-766BF1FA7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112" y="2011363"/>
            <a:ext cx="11193388" cy="4794250"/>
          </a:xfrm>
        </p:spPr>
        <p:txBody>
          <a:bodyPr/>
          <a:lstStyle/>
          <a:p>
            <a:r>
              <a:rPr lang="en-US" sz="3200" dirty="0"/>
              <a:t>Do not use Ecological validity </a:t>
            </a:r>
          </a:p>
          <a:p>
            <a:r>
              <a:rPr lang="en-US" sz="3200" dirty="0"/>
              <a:t>Use other terms</a:t>
            </a:r>
          </a:p>
          <a:p>
            <a:r>
              <a:rPr lang="en-US" sz="3200" dirty="0"/>
              <a:t>Report about:</a:t>
            </a:r>
          </a:p>
          <a:p>
            <a:pPr lvl="1"/>
            <a:r>
              <a:rPr lang="en-US" sz="2800" dirty="0"/>
              <a:t>Mundane realism</a:t>
            </a:r>
          </a:p>
          <a:p>
            <a:pPr lvl="1"/>
            <a:r>
              <a:rPr lang="en-US" sz="2800" dirty="0"/>
              <a:t>Psychological realism</a:t>
            </a:r>
          </a:p>
          <a:p>
            <a:pPr lvl="1"/>
            <a:r>
              <a:rPr lang="en-US" sz="2800" dirty="0"/>
              <a:t>Population validity</a:t>
            </a:r>
          </a:p>
          <a:p>
            <a:r>
              <a:rPr lang="en-US" sz="3200" dirty="0"/>
              <a:t>Reporting External validity</a:t>
            </a:r>
          </a:p>
          <a:p>
            <a:pPr lvl="1"/>
            <a:r>
              <a:rPr lang="en-US" sz="2800" dirty="0"/>
              <a:t>To report it you have to compare measurements to real world</a:t>
            </a:r>
          </a:p>
          <a:p>
            <a:pPr lvl="1"/>
            <a:r>
              <a:rPr lang="en-US" sz="2800" dirty="0"/>
              <a:t>It means you need real world measurements</a:t>
            </a:r>
          </a:p>
          <a:p>
            <a:pPr lvl="1"/>
            <a:r>
              <a:rPr lang="en-US" sz="2800" dirty="0"/>
              <a:t>If you know how to measure real world why bother with an experiment?</a:t>
            </a:r>
          </a:p>
        </p:txBody>
      </p:sp>
    </p:spTree>
    <p:extLst>
      <p:ext uri="{BB962C8B-B14F-4D97-AF65-F5344CB8AC3E}">
        <p14:creationId xmlns:p14="http://schemas.microsoft.com/office/powerpoint/2010/main" val="310905731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 - Default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1957</TotalTime>
  <Words>1136</Words>
  <Application>Microsoft Macintosh PowerPoint</Application>
  <PresentationFormat>Custom</PresentationFormat>
  <Paragraphs>157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Helvetica Neue</vt:lpstr>
      <vt:lpstr>Blank Presentation - Default</vt:lpstr>
      <vt:lpstr>PowerPoint Presentation</vt:lpstr>
      <vt:lpstr>Different Experiments</vt:lpstr>
      <vt:lpstr>My Explanation VQEG 2023. WRONG!</vt:lpstr>
      <vt:lpstr>Experiment Phases </vt:lpstr>
      <vt:lpstr>Experiment Fazes</vt:lpstr>
      <vt:lpstr>Taxonomy </vt:lpstr>
      <vt:lpstr>Taxonomy </vt:lpstr>
      <vt:lpstr>How Are the Terms Used?</vt:lpstr>
      <vt:lpstr>How Are the Terms Used?</vt:lpstr>
      <vt:lpstr>Problem 1: No Clear Definition </vt:lpstr>
      <vt:lpstr>Definition of Ecological Validity</vt:lpstr>
      <vt:lpstr>How Ecological Validity Is Used</vt:lpstr>
      <vt:lpstr>How Ecological Validity Is Used</vt:lpstr>
      <vt:lpstr>Statistics From 118 IEEE Papers </vt:lpstr>
      <vt:lpstr>Problem 2: False Assumption</vt:lpstr>
      <vt:lpstr>This is Ideal Procedure</vt:lpstr>
      <vt:lpstr>This is the Problem</vt:lpstr>
      <vt:lpstr>How Ecological Validity Is Implemented</vt:lpstr>
      <vt:lpstr>How Ecological Validity Is Implemented</vt:lpstr>
      <vt:lpstr>Improving an Experiment Design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Maciek</dc:creator>
  <cp:lastModifiedBy>Lucjan Janowski</cp:lastModifiedBy>
  <cp:revision>29</cp:revision>
  <dcterms:modified xsi:type="dcterms:W3CDTF">2024-11-15T18:52:06Z</dcterms:modified>
</cp:coreProperties>
</file>