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tags/tag9.xml" ContentType="application/vnd.openxmlformats-officedocument.presentationml.tags+xml"/>
  <Override PartName="/ppt/notesSlides/notesSlide8.xml" ContentType="application/vnd.openxmlformats-officedocument.presentationml.notesSlide+xml"/>
  <Override PartName="/ppt/tags/tag10.xml" ContentType="application/vnd.openxmlformats-officedocument.presentationml.tags+xml"/>
  <Override PartName="/ppt/notesSlides/notesSlide9.xml" ContentType="application/vnd.openxmlformats-officedocument.presentationml.notesSlide+xml"/>
  <Override PartName="/ppt/tags/tag11.xml" ContentType="application/vnd.openxmlformats-officedocument.presentationml.tags+xml"/>
  <Override PartName="/ppt/notesSlides/notesSlide10.xml" ContentType="application/vnd.openxmlformats-officedocument.presentationml.notesSlide+xml"/>
  <Override PartName="/ppt/tags/tag12.xml" ContentType="application/vnd.openxmlformats-officedocument.presentationml.tags+xml"/>
  <Override PartName="/ppt/notesSlides/notesSlide11.xml" ContentType="application/vnd.openxmlformats-officedocument.presentationml.notesSlide+xml"/>
  <Override PartName="/ppt/tags/tag13.xml" ContentType="application/vnd.openxmlformats-officedocument.presentationml.tags+xml"/>
  <Override PartName="/ppt/notesSlides/notesSlide12.xml" ContentType="application/vnd.openxmlformats-officedocument.presentationml.notesSlide+xml"/>
  <Override PartName="/ppt/tags/tag14.xml" ContentType="application/vnd.openxmlformats-officedocument.presentationml.tags+xml"/>
  <Override PartName="/ppt/notesSlides/notesSlide13.xml" ContentType="application/vnd.openxmlformats-officedocument.presentationml.notesSlide+xml"/>
  <Override PartName="/ppt/tags/tag15.xml" ContentType="application/vnd.openxmlformats-officedocument.presentationml.tags+xml"/>
  <Override PartName="/ppt/notesSlides/notesSlide14.xml" ContentType="application/vnd.openxmlformats-officedocument.presentationml.notesSlide+xml"/>
  <Override PartName="/ppt/tags/tag16.xml" ContentType="application/vnd.openxmlformats-officedocument.presentationml.tags+xml"/>
  <Override PartName="/ppt/notesSlides/notesSlide15.xml" ContentType="application/vnd.openxmlformats-officedocument.presentationml.notesSlide+xml"/>
  <Override PartName="/ppt/tags/tag17.xml" ContentType="application/vnd.openxmlformats-officedocument.presentationml.tags+xml"/>
  <Override PartName="/ppt/notesSlides/notesSlide16.xml" ContentType="application/vnd.openxmlformats-officedocument.presentationml.notesSlide+xml"/>
  <Override PartName="/ppt/tags/tag18.xml" ContentType="application/vnd.openxmlformats-officedocument.presentationml.tags+xml"/>
  <Override PartName="/ppt/notesSlides/notesSlide17.xml" ContentType="application/vnd.openxmlformats-officedocument.presentationml.notesSlide+xml"/>
  <Override PartName="/ppt/tags/tag19.xml" ContentType="application/vnd.openxmlformats-officedocument.presentationml.tags+xml"/>
  <Override PartName="/ppt/notesSlides/notesSlide18.xml" ContentType="application/vnd.openxmlformats-officedocument.presentationml.notesSlide+xml"/>
  <Override PartName="/ppt/tags/tag20.xml" ContentType="application/vnd.openxmlformats-officedocument.presentationml.tags+xml"/>
  <Override PartName="/ppt/notesSlides/notesSlide19.xml" ContentType="application/vnd.openxmlformats-officedocument.presentationml.notesSlide+xml"/>
  <Override PartName="/ppt/tags/tag21.xml" ContentType="application/vnd.openxmlformats-officedocument.presentationml.tags+xml"/>
  <Override PartName="/ppt/notesSlides/notesSlide20.xml" ContentType="application/vnd.openxmlformats-officedocument.presentationml.notesSlide+xml"/>
  <Override PartName="/ppt/tags/tag22.xml" ContentType="application/vnd.openxmlformats-officedocument.presentationml.tags+xml"/>
  <Override PartName="/ppt/notesSlides/notesSlide21.xml" ContentType="application/vnd.openxmlformats-officedocument.presentationml.notesSlide+xml"/>
  <Override PartName="/ppt/tags/tag23.xml" ContentType="application/vnd.openxmlformats-officedocument.presentationml.tags+xml"/>
  <Override PartName="/ppt/notesSlides/notesSlide22.xml" ContentType="application/vnd.openxmlformats-officedocument.presentationml.notesSlide+xml"/>
  <Override PartName="/ppt/tags/tag24.xml" ContentType="application/vnd.openxmlformats-officedocument.presentationml.tags+xml"/>
  <Override PartName="/ppt/notesSlides/notesSlide23.xml" ContentType="application/vnd.openxmlformats-officedocument.presentationml.notesSlide+xml"/>
  <Override PartName="/ppt/tags/tag25.xml" ContentType="application/vnd.openxmlformats-officedocument.presentationml.tags+xml"/>
  <Override PartName="/ppt/notesSlides/notesSlide24.xml" ContentType="application/vnd.openxmlformats-officedocument.presentationml.notesSlide+xml"/>
  <Override PartName="/ppt/tags/tag26.xml" ContentType="application/vnd.openxmlformats-officedocument.presentationml.tags+xml"/>
  <Override PartName="/ppt/notesSlides/notesSlide25.xml" ContentType="application/vnd.openxmlformats-officedocument.presentationml.notesSlide+xml"/>
  <Override PartName="/ppt/tags/tag27.xml" ContentType="application/vnd.openxmlformats-officedocument.presentationml.tags+xml"/>
  <Override PartName="/ppt/notesSlides/notesSlide26.xml" ContentType="application/vnd.openxmlformats-officedocument.presentationml.notesSlide+xml"/>
  <Override PartName="/ppt/tags/tag28.xml" ContentType="application/vnd.openxmlformats-officedocument.presentationml.tags+xml"/>
  <Override PartName="/ppt/notesSlides/notesSlide27.xml" ContentType="application/vnd.openxmlformats-officedocument.presentationml.notesSlide+xml"/>
  <Override PartName="/ppt/tags/tag29.xml" ContentType="application/vnd.openxmlformats-officedocument.presentationml.tags+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0" r:id="rId1"/>
  </p:sldMasterIdLst>
  <p:notesMasterIdLst>
    <p:notesMasterId r:id="rId30"/>
  </p:notesMasterIdLst>
  <p:handoutMasterIdLst>
    <p:handoutMasterId r:id="rId31"/>
  </p:handoutMasterIdLst>
  <p:sldIdLst>
    <p:sldId id="423" r:id="rId2"/>
    <p:sldId id="479" r:id="rId3"/>
    <p:sldId id="502" r:id="rId4"/>
    <p:sldId id="503" r:id="rId5"/>
    <p:sldId id="521" r:id="rId6"/>
    <p:sldId id="504" r:id="rId7"/>
    <p:sldId id="510" r:id="rId8"/>
    <p:sldId id="515" r:id="rId9"/>
    <p:sldId id="511" r:id="rId10"/>
    <p:sldId id="524" r:id="rId11"/>
    <p:sldId id="538" r:id="rId12"/>
    <p:sldId id="522" r:id="rId13"/>
    <p:sldId id="506" r:id="rId14"/>
    <p:sldId id="508" r:id="rId15"/>
    <p:sldId id="533" r:id="rId16"/>
    <p:sldId id="535" r:id="rId17"/>
    <p:sldId id="534" r:id="rId18"/>
    <p:sldId id="512" r:id="rId19"/>
    <p:sldId id="529" r:id="rId20"/>
    <p:sldId id="527" r:id="rId21"/>
    <p:sldId id="530" r:id="rId22"/>
    <p:sldId id="537" r:id="rId23"/>
    <p:sldId id="513" r:id="rId24"/>
    <p:sldId id="526" r:id="rId25"/>
    <p:sldId id="528" r:id="rId26"/>
    <p:sldId id="536" r:id="rId27"/>
    <p:sldId id="507" r:id="rId28"/>
    <p:sldId id="477" r:id="rId29"/>
  </p:sldIdLst>
  <p:sldSz cx="9144000" cy="6858000" type="screen4x3"/>
  <p:notesSz cx="6888163" cy="10020300"/>
  <p:custDataLst>
    <p:tags r:id="rId32"/>
  </p:custDataLst>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57" userDrawn="1">
          <p15:clr>
            <a:srgbClr val="A4A3A4"/>
          </p15:clr>
        </p15:guide>
        <p15:guide id="2" pos="217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99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보통 스타일 2 - 강조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255" autoAdjust="0"/>
    <p:restoredTop sz="94417" autoAdjust="0"/>
  </p:normalViewPr>
  <p:slideViewPr>
    <p:cSldViewPr>
      <p:cViewPr varScale="1">
        <p:scale>
          <a:sx n="107" d="100"/>
          <a:sy n="107" d="100"/>
        </p:scale>
        <p:origin x="2160" y="78"/>
      </p:cViewPr>
      <p:guideLst>
        <p:guide orient="horz" pos="2160"/>
        <p:guide pos="2880"/>
      </p:guideLst>
    </p:cSldViewPr>
  </p:slideViewPr>
  <p:notesTextViewPr>
    <p:cViewPr>
      <p:scale>
        <a:sx n="100" d="100"/>
        <a:sy n="100" d="100"/>
      </p:scale>
      <p:origin x="0" y="0"/>
    </p:cViewPr>
  </p:notesTextViewPr>
  <p:sorterViewPr>
    <p:cViewPr varScale="1">
      <p:scale>
        <a:sx n="100" d="100"/>
        <a:sy n="100" d="100"/>
      </p:scale>
      <p:origin x="0" y="-322"/>
    </p:cViewPr>
  </p:sorterViewPr>
  <p:notesViewPr>
    <p:cSldViewPr>
      <p:cViewPr varScale="1">
        <p:scale>
          <a:sx n="70" d="100"/>
          <a:sy n="70" d="100"/>
        </p:scale>
        <p:origin x="-1680" y="-90"/>
      </p:cViewPr>
      <p:guideLst>
        <p:guide orient="horz" pos="3157"/>
        <p:guide pos="217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heme" Target="theme/theme1.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1" y="2"/>
            <a:ext cx="2985282" cy="500471"/>
          </a:xfrm>
          <a:prstGeom prst="rect">
            <a:avLst/>
          </a:prstGeom>
        </p:spPr>
        <p:txBody>
          <a:bodyPr vert="horz" lIns="89173" tIns="44587" rIns="89173" bIns="44587" rtlCol="0"/>
          <a:lstStyle>
            <a:lvl1pPr algn="l">
              <a:defRPr sz="1200"/>
            </a:lvl1pPr>
          </a:lstStyle>
          <a:p>
            <a:endParaRPr lang="ko-KR" altLang="en-US" dirty="0"/>
          </a:p>
        </p:txBody>
      </p:sp>
      <p:sp>
        <p:nvSpPr>
          <p:cNvPr id="3" name="날짜 개체 틀 2"/>
          <p:cNvSpPr>
            <a:spLocks noGrp="1"/>
          </p:cNvSpPr>
          <p:nvPr>
            <p:ph type="dt" sz="quarter" idx="1"/>
          </p:nvPr>
        </p:nvSpPr>
        <p:spPr>
          <a:xfrm>
            <a:off x="3901343" y="2"/>
            <a:ext cx="2985282" cy="500471"/>
          </a:xfrm>
          <a:prstGeom prst="rect">
            <a:avLst/>
          </a:prstGeom>
        </p:spPr>
        <p:txBody>
          <a:bodyPr vert="horz" lIns="89173" tIns="44587" rIns="89173" bIns="44587" rtlCol="0"/>
          <a:lstStyle>
            <a:lvl1pPr algn="r">
              <a:defRPr sz="1200"/>
            </a:lvl1pPr>
          </a:lstStyle>
          <a:p>
            <a:fld id="{9681A0AE-D235-4586-800B-DB08096D6CBD}" type="datetimeFigureOut">
              <a:rPr lang="ko-KR" altLang="en-US" smtClean="0"/>
              <a:t>2024-11-20</a:t>
            </a:fld>
            <a:endParaRPr lang="ko-KR" altLang="en-US" dirty="0"/>
          </a:p>
        </p:txBody>
      </p:sp>
      <p:sp>
        <p:nvSpPr>
          <p:cNvPr id="4" name="바닥글 개체 틀 3"/>
          <p:cNvSpPr>
            <a:spLocks noGrp="1"/>
          </p:cNvSpPr>
          <p:nvPr>
            <p:ph type="ftr" sz="quarter" idx="2"/>
          </p:nvPr>
        </p:nvSpPr>
        <p:spPr>
          <a:xfrm>
            <a:off x="1" y="9518276"/>
            <a:ext cx="2985282" cy="500471"/>
          </a:xfrm>
          <a:prstGeom prst="rect">
            <a:avLst/>
          </a:prstGeom>
        </p:spPr>
        <p:txBody>
          <a:bodyPr vert="horz" lIns="89173" tIns="44587" rIns="89173" bIns="44587" rtlCol="0" anchor="b"/>
          <a:lstStyle>
            <a:lvl1pPr algn="l">
              <a:defRPr sz="1200"/>
            </a:lvl1pPr>
          </a:lstStyle>
          <a:p>
            <a:endParaRPr lang="ko-KR" altLang="en-US" dirty="0"/>
          </a:p>
        </p:txBody>
      </p:sp>
      <p:sp>
        <p:nvSpPr>
          <p:cNvPr id="5" name="슬라이드 번호 개체 틀 4"/>
          <p:cNvSpPr>
            <a:spLocks noGrp="1"/>
          </p:cNvSpPr>
          <p:nvPr>
            <p:ph type="sldNum" sz="quarter" idx="3"/>
          </p:nvPr>
        </p:nvSpPr>
        <p:spPr>
          <a:xfrm>
            <a:off x="3901343" y="9518276"/>
            <a:ext cx="2985282" cy="500471"/>
          </a:xfrm>
          <a:prstGeom prst="rect">
            <a:avLst/>
          </a:prstGeom>
        </p:spPr>
        <p:txBody>
          <a:bodyPr vert="horz" lIns="89173" tIns="44587" rIns="89173" bIns="44587" rtlCol="0" anchor="b"/>
          <a:lstStyle>
            <a:lvl1pPr algn="r">
              <a:defRPr sz="1200"/>
            </a:lvl1pPr>
          </a:lstStyle>
          <a:p>
            <a:fld id="{72E686B8-1356-4842-B2C7-A33B06C78D8B}" type="slidenum">
              <a:rPr lang="ko-KR" altLang="en-US" smtClean="0"/>
              <a:t>‹#›</a:t>
            </a:fld>
            <a:endParaRPr lang="ko-KR" altLang="en-US" dirty="0"/>
          </a:p>
        </p:txBody>
      </p:sp>
    </p:spTree>
    <p:extLst>
      <p:ext uri="{BB962C8B-B14F-4D97-AF65-F5344CB8AC3E}">
        <p14:creationId xmlns:p14="http://schemas.microsoft.com/office/powerpoint/2010/main" val="39328943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3" y="0"/>
            <a:ext cx="2984870" cy="501015"/>
          </a:xfrm>
          <a:prstGeom prst="rect">
            <a:avLst/>
          </a:prstGeom>
        </p:spPr>
        <p:txBody>
          <a:bodyPr vert="horz" lIns="96610" tIns="48306" rIns="96610" bIns="48306" rtlCol="0"/>
          <a:lstStyle>
            <a:lvl1pPr algn="l">
              <a:defRPr sz="1300"/>
            </a:lvl1pPr>
          </a:lstStyle>
          <a:p>
            <a:endParaRPr lang="ko-KR" altLang="en-US" dirty="0"/>
          </a:p>
        </p:txBody>
      </p:sp>
      <p:sp>
        <p:nvSpPr>
          <p:cNvPr id="3" name="날짜 개체 틀 2"/>
          <p:cNvSpPr>
            <a:spLocks noGrp="1"/>
          </p:cNvSpPr>
          <p:nvPr>
            <p:ph type="dt" idx="1"/>
          </p:nvPr>
        </p:nvSpPr>
        <p:spPr>
          <a:xfrm>
            <a:off x="3901701" y="0"/>
            <a:ext cx="2984870" cy="501015"/>
          </a:xfrm>
          <a:prstGeom prst="rect">
            <a:avLst/>
          </a:prstGeom>
        </p:spPr>
        <p:txBody>
          <a:bodyPr vert="horz" lIns="96610" tIns="48306" rIns="96610" bIns="48306" rtlCol="0"/>
          <a:lstStyle>
            <a:lvl1pPr algn="r">
              <a:defRPr sz="1300"/>
            </a:lvl1pPr>
          </a:lstStyle>
          <a:p>
            <a:fld id="{D5D8B169-09AD-4F78-9B79-3DA53DB6446F}" type="datetimeFigureOut">
              <a:rPr lang="ko-KR" altLang="en-US" smtClean="0"/>
              <a:t>2024-11-20</a:t>
            </a:fld>
            <a:endParaRPr lang="ko-KR" altLang="en-US" dirty="0"/>
          </a:p>
        </p:txBody>
      </p:sp>
      <p:sp>
        <p:nvSpPr>
          <p:cNvPr id="4" name="슬라이드 이미지 개체 틀 3"/>
          <p:cNvSpPr>
            <a:spLocks noGrp="1" noRot="1" noChangeAspect="1"/>
          </p:cNvSpPr>
          <p:nvPr>
            <p:ph type="sldImg" idx="2"/>
          </p:nvPr>
        </p:nvSpPr>
        <p:spPr>
          <a:xfrm>
            <a:off x="938213" y="752475"/>
            <a:ext cx="5011737" cy="3757613"/>
          </a:xfrm>
          <a:prstGeom prst="rect">
            <a:avLst/>
          </a:prstGeom>
          <a:noFill/>
          <a:ln w="12700">
            <a:solidFill>
              <a:prstClr val="black"/>
            </a:solidFill>
          </a:ln>
        </p:spPr>
        <p:txBody>
          <a:bodyPr vert="horz" lIns="96610" tIns="48306" rIns="96610" bIns="48306" rtlCol="0" anchor="ctr"/>
          <a:lstStyle/>
          <a:p>
            <a:endParaRPr lang="ko-KR" altLang="en-US" dirty="0"/>
          </a:p>
        </p:txBody>
      </p:sp>
      <p:sp>
        <p:nvSpPr>
          <p:cNvPr id="5" name="슬라이드 노트 개체 틀 4"/>
          <p:cNvSpPr>
            <a:spLocks noGrp="1"/>
          </p:cNvSpPr>
          <p:nvPr>
            <p:ph type="body" sz="quarter" idx="3"/>
          </p:nvPr>
        </p:nvSpPr>
        <p:spPr>
          <a:xfrm>
            <a:off x="688817" y="4759642"/>
            <a:ext cx="5510530" cy="4509135"/>
          </a:xfrm>
          <a:prstGeom prst="rect">
            <a:avLst/>
          </a:prstGeom>
        </p:spPr>
        <p:txBody>
          <a:bodyPr vert="horz" lIns="96610" tIns="48306" rIns="96610" bIns="48306" rtlCol="0"/>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6" name="바닥글 개체 틀 5"/>
          <p:cNvSpPr>
            <a:spLocks noGrp="1"/>
          </p:cNvSpPr>
          <p:nvPr>
            <p:ph type="ftr" sz="quarter" idx="4"/>
          </p:nvPr>
        </p:nvSpPr>
        <p:spPr>
          <a:xfrm>
            <a:off x="3" y="9517549"/>
            <a:ext cx="2984870" cy="501015"/>
          </a:xfrm>
          <a:prstGeom prst="rect">
            <a:avLst/>
          </a:prstGeom>
        </p:spPr>
        <p:txBody>
          <a:bodyPr vert="horz" lIns="96610" tIns="48306" rIns="96610" bIns="48306" rtlCol="0" anchor="b"/>
          <a:lstStyle>
            <a:lvl1pPr algn="l">
              <a:defRPr sz="1300"/>
            </a:lvl1pPr>
          </a:lstStyle>
          <a:p>
            <a:endParaRPr lang="ko-KR" altLang="en-US" dirty="0"/>
          </a:p>
        </p:txBody>
      </p:sp>
      <p:sp>
        <p:nvSpPr>
          <p:cNvPr id="7" name="슬라이드 번호 개체 틀 6"/>
          <p:cNvSpPr>
            <a:spLocks noGrp="1"/>
          </p:cNvSpPr>
          <p:nvPr>
            <p:ph type="sldNum" sz="quarter" idx="5"/>
          </p:nvPr>
        </p:nvSpPr>
        <p:spPr>
          <a:xfrm>
            <a:off x="3901701" y="9517549"/>
            <a:ext cx="2984870" cy="501015"/>
          </a:xfrm>
          <a:prstGeom prst="rect">
            <a:avLst/>
          </a:prstGeom>
        </p:spPr>
        <p:txBody>
          <a:bodyPr vert="horz" lIns="96610" tIns="48306" rIns="96610" bIns="48306" rtlCol="0" anchor="b"/>
          <a:lstStyle>
            <a:lvl1pPr algn="r">
              <a:defRPr sz="1300"/>
            </a:lvl1pPr>
          </a:lstStyle>
          <a:p>
            <a:fld id="{F3620ED1-B248-440A-8481-ABC22B958941}" type="slidenum">
              <a:rPr lang="ko-KR" altLang="en-US" smtClean="0"/>
              <a:t>‹#›</a:t>
            </a:fld>
            <a:endParaRPr lang="ko-KR" altLang="en-US" dirty="0"/>
          </a:p>
        </p:txBody>
      </p:sp>
    </p:spTree>
    <p:extLst>
      <p:ext uri="{BB962C8B-B14F-4D97-AF65-F5344CB8AC3E}">
        <p14:creationId xmlns:p14="http://schemas.microsoft.com/office/powerpoint/2010/main" val="2125851778"/>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1</a:t>
            </a:fld>
            <a:endParaRPr lang="ko-KR" altLang="en-US"/>
          </a:p>
        </p:txBody>
      </p:sp>
    </p:spTree>
    <p:extLst>
      <p:ext uri="{BB962C8B-B14F-4D97-AF65-F5344CB8AC3E}">
        <p14:creationId xmlns:p14="http://schemas.microsoft.com/office/powerpoint/2010/main" val="987049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2</a:t>
            </a:fld>
            <a:endParaRPr lang="ko-KR" altLang="en-US"/>
          </a:p>
        </p:txBody>
      </p:sp>
    </p:spTree>
    <p:extLst>
      <p:ext uri="{BB962C8B-B14F-4D97-AF65-F5344CB8AC3E}">
        <p14:creationId xmlns:p14="http://schemas.microsoft.com/office/powerpoint/2010/main" val="22089950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3</a:t>
            </a:fld>
            <a:endParaRPr lang="ko-KR" altLang="en-US"/>
          </a:p>
        </p:txBody>
      </p:sp>
    </p:spTree>
    <p:extLst>
      <p:ext uri="{BB962C8B-B14F-4D97-AF65-F5344CB8AC3E}">
        <p14:creationId xmlns:p14="http://schemas.microsoft.com/office/powerpoint/2010/main" val="25572905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4</a:t>
            </a:fld>
            <a:endParaRPr lang="ko-KR" altLang="en-US"/>
          </a:p>
        </p:txBody>
      </p:sp>
    </p:spTree>
    <p:extLst>
      <p:ext uri="{BB962C8B-B14F-4D97-AF65-F5344CB8AC3E}">
        <p14:creationId xmlns:p14="http://schemas.microsoft.com/office/powerpoint/2010/main" val="5355368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5</a:t>
            </a:fld>
            <a:endParaRPr lang="ko-KR" altLang="en-US"/>
          </a:p>
        </p:txBody>
      </p:sp>
    </p:spTree>
    <p:extLst>
      <p:ext uri="{BB962C8B-B14F-4D97-AF65-F5344CB8AC3E}">
        <p14:creationId xmlns:p14="http://schemas.microsoft.com/office/powerpoint/2010/main" val="15231543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6</a:t>
            </a:fld>
            <a:endParaRPr lang="ko-KR" altLang="en-US"/>
          </a:p>
        </p:txBody>
      </p:sp>
    </p:spTree>
    <p:extLst>
      <p:ext uri="{BB962C8B-B14F-4D97-AF65-F5344CB8AC3E}">
        <p14:creationId xmlns:p14="http://schemas.microsoft.com/office/powerpoint/2010/main" val="31389904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7</a:t>
            </a:fld>
            <a:endParaRPr lang="ko-KR" altLang="en-US" dirty="0"/>
          </a:p>
        </p:txBody>
      </p:sp>
    </p:spTree>
    <p:extLst>
      <p:ext uri="{BB962C8B-B14F-4D97-AF65-F5344CB8AC3E}">
        <p14:creationId xmlns:p14="http://schemas.microsoft.com/office/powerpoint/2010/main" val="15135257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8</a:t>
            </a:fld>
            <a:endParaRPr lang="ko-KR" altLang="en-US" dirty="0"/>
          </a:p>
        </p:txBody>
      </p:sp>
    </p:spTree>
    <p:extLst>
      <p:ext uri="{BB962C8B-B14F-4D97-AF65-F5344CB8AC3E}">
        <p14:creationId xmlns:p14="http://schemas.microsoft.com/office/powerpoint/2010/main" val="20821990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9</a:t>
            </a:fld>
            <a:endParaRPr lang="ko-KR" altLang="en-US" dirty="0"/>
          </a:p>
        </p:txBody>
      </p:sp>
    </p:spTree>
    <p:extLst>
      <p:ext uri="{BB962C8B-B14F-4D97-AF65-F5344CB8AC3E}">
        <p14:creationId xmlns:p14="http://schemas.microsoft.com/office/powerpoint/2010/main" val="37141873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10</a:t>
            </a:fld>
            <a:endParaRPr lang="ko-KR" altLang="en-US" dirty="0"/>
          </a:p>
        </p:txBody>
      </p:sp>
    </p:spTree>
    <p:extLst>
      <p:ext uri="{BB962C8B-B14F-4D97-AF65-F5344CB8AC3E}">
        <p14:creationId xmlns:p14="http://schemas.microsoft.com/office/powerpoint/2010/main" val="27023677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11</a:t>
            </a:fld>
            <a:endParaRPr lang="ko-KR" altLang="en-US" dirty="0"/>
          </a:p>
        </p:txBody>
      </p:sp>
    </p:spTree>
    <p:extLst>
      <p:ext uri="{BB962C8B-B14F-4D97-AF65-F5344CB8AC3E}">
        <p14:creationId xmlns:p14="http://schemas.microsoft.com/office/powerpoint/2010/main" val="34841802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12</a:t>
            </a:fld>
            <a:endParaRPr lang="ko-KR" altLang="en-US" dirty="0"/>
          </a:p>
        </p:txBody>
      </p:sp>
    </p:spTree>
    <p:extLst>
      <p:ext uri="{BB962C8B-B14F-4D97-AF65-F5344CB8AC3E}">
        <p14:creationId xmlns:p14="http://schemas.microsoft.com/office/powerpoint/2010/main" val="29947471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13</a:t>
            </a:fld>
            <a:endParaRPr lang="ko-KR" altLang="en-US" dirty="0"/>
          </a:p>
        </p:txBody>
      </p:sp>
    </p:spTree>
    <p:extLst>
      <p:ext uri="{BB962C8B-B14F-4D97-AF65-F5344CB8AC3E}">
        <p14:creationId xmlns:p14="http://schemas.microsoft.com/office/powerpoint/2010/main" val="28438885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14</a:t>
            </a:fld>
            <a:endParaRPr lang="ko-KR" altLang="en-US" dirty="0"/>
          </a:p>
        </p:txBody>
      </p:sp>
    </p:spTree>
    <p:extLst>
      <p:ext uri="{BB962C8B-B14F-4D97-AF65-F5344CB8AC3E}">
        <p14:creationId xmlns:p14="http://schemas.microsoft.com/office/powerpoint/2010/main" val="23727087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15</a:t>
            </a:fld>
            <a:endParaRPr lang="ko-KR" altLang="en-US" dirty="0"/>
          </a:p>
        </p:txBody>
      </p:sp>
    </p:spTree>
    <p:extLst>
      <p:ext uri="{BB962C8B-B14F-4D97-AF65-F5344CB8AC3E}">
        <p14:creationId xmlns:p14="http://schemas.microsoft.com/office/powerpoint/2010/main" val="1900475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16</a:t>
            </a:fld>
            <a:endParaRPr lang="ko-KR" altLang="en-US" dirty="0"/>
          </a:p>
        </p:txBody>
      </p:sp>
    </p:spTree>
    <p:extLst>
      <p:ext uri="{BB962C8B-B14F-4D97-AF65-F5344CB8AC3E}">
        <p14:creationId xmlns:p14="http://schemas.microsoft.com/office/powerpoint/2010/main" val="338763512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17</a:t>
            </a:fld>
            <a:endParaRPr lang="ko-KR" altLang="en-US" dirty="0"/>
          </a:p>
        </p:txBody>
      </p:sp>
    </p:spTree>
    <p:extLst>
      <p:ext uri="{BB962C8B-B14F-4D97-AF65-F5344CB8AC3E}">
        <p14:creationId xmlns:p14="http://schemas.microsoft.com/office/powerpoint/2010/main" val="42151243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18</a:t>
            </a:fld>
            <a:endParaRPr lang="ko-KR" altLang="en-US" dirty="0"/>
          </a:p>
        </p:txBody>
      </p:sp>
    </p:spTree>
    <p:extLst>
      <p:ext uri="{BB962C8B-B14F-4D97-AF65-F5344CB8AC3E}">
        <p14:creationId xmlns:p14="http://schemas.microsoft.com/office/powerpoint/2010/main" val="251239688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19</a:t>
            </a:fld>
            <a:endParaRPr lang="ko-KR" altLang="en-US" dirty="0"/>
          </a:p>
        </p:txBody>
      </p:sp>
    </p:spTree>
    <p:extLst>
      <p:ext uri="{BB962C8B-B14F-4D97-AF65-F5344CB8AC3E}">
        <p14:creationId xmlns:p14="http://schemas.microsoft.com/office/powerpoint/2010/main" val="91412602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20</a:t>
            </a:fld>
            <a:endParaRPr lang="ko-KR" altLang="en-US" dirty="0"/>
          </a:p>
        </p:txBody>
      </p:sp>
    </p:spTree>
    <p:extLst>
      <p:ext uri="{BB962C8B-B14F-4D97-AF65-F5344CB8AC3E}">
        <p14:creationId xmlns:p14="http://schemas.microsoft.com/office/powerpoint/2010/main" val="19372575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21</a:t>
            </a:fld>
            <a:endParaRPr lang="ko-KR" altLang="en-US" dirty="0"/>
          </a:p>
        </p:txBody>
      </p:sp>
    </p:spTree>
    <p:extLst>
      <p:ext uri="{BB962C8B-B14F-4D97-AF65-F5344CB8AC3E}">
        <p14:creationId xmlns:p14="http://schemas.microsoft.com/office/powerpoint/2010/main" val="303045180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22</a:t>
            </a:fld>
            <a:endParaRPr lang="ko-KR" altLang="en-US" dirty="0"/>
          </a:p>
        </p:txBody>
      </p:sp>
    </p:spTree>
    <p:extLst>
      <p:ext uri="{BB962C8B-B14F-4D97-AF65-F5344CB8AC3E}">
        <p14:creationId xmlns:p14="http://schemas.microsoft.com/office/powerpoint/2010/main" val="204265873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23</a:t>
            </a:fld>
            <a:endParaRPr lang="ko-KR" altLang="en-US" dirty="0"/>
          </a:p>
        </p:txBody>
      </p:sp>
    </p:spTree>
    <p:extLst>
      <p:ext uri="{BB962C8B-B14F-4D97-AF65-F5344CB8AC3E}">
        <p14:creationId xmlns:p14="http://schemas.microsoft.com/office/powerpoint/2010/main" val="395940134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24</a:t>
            </a:fld>
            <a:endParaRPr lang="ko-KR" altLang="en-US" dirty="0"/>
          </a:p>
        </p:txBody>
      </p:sp>
    </p:spTree>
    <p:extLst>
      <p:ext uri="{BB962C8B-B14F-4D97-AF65-F5344CB8AC3E}">
        <p14:creationId xmlns:p14="http://schemas.microsoft.com/office/powerpoint/2010/main" val="292960101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25</a:t>
            </a:fld>
            <a:endParaRPr lang="ko-KR" altLang="en-US" dirty="0"/>
          </a:p>
        </p:txBody>
      </p:sp>
    </p:spTree>
    <p:extLst>
      <p:ext uri="{BB962C8B-B14F-4D97-AF65-F5344CB8AC3E}">
        <p14:creationId xmlns:p14="http://schemas.microsoft.com/office/powerpoint/2010/main" val="37705565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26</a:t>
            </a:fld>
            <a:endParaRPr lang="ko-KR" altLang="en-US" dirty="0"/>
          </a:p>
        </p:txBody>
      </p:sp>
    </p:spTree>
    <p:extLst>
      <p:ext uri="{BB962C8B-B14F-4D97-AF65-F5344CB8AC3E}">
        <p14:creationId xmlns:p14="http://schemas.microsoft.com/office/powerpoint/2010/main" val="94166747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27</a:t>
            </a:fld>
            <a:endParaRPr lang="ko-KR" altLang="en-US" dirty="0"/>
          </a:p>
        </p:txBody>
      </p:sp>
    </p:spTree>
    <p:extLst>
      <p:ext uri="{BB962C8B-B14F-4D97-AF65-F5344CB8AC3E}">
        <p14:creationId xmlns:p14="http://schemas.microsoft.com/office/powerpoint/2010/main" val="343294099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28</a:t>
            </a:fld>
            <a:endParaRPr lang="ko-KR" altLang="en-US" dirty="0"/>
          </a:p>
        </p:txBody>
      </p:sp>
    </p:spTree>
    <p:extLst>
      <p:ext uri="{BB962C8B-B14F-4D97-AF65-F5344CB8AC3E}">
        <p14:creationId xmlns:p14="http://schemas.microsoft.com/office/powerpoint/2010/main" val="18479214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pic>
        <p:nvPicPr>
          <p:cNvPr id="7" name="그림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980728"/>
          </a:xfrm>
          <a:prstGeom prst="rect">
            <a:avLst/>
          </a:prstGeom>
        </p:spPr>
      </p:pic>
      <p:sp>
        <p:nvSpPr>
          <p:cNvPr id="2" name="제목 1"/>
          <p:cNvSpPr>
            <a:spLocks noGrp="1"/>
          </p:cNvSpPr>
          <p:nvPr>
            <p:ph type="ctrTitle"/>
          </p:nvPr>
        </p:nvSpPr>
        <p:spPr>
          <a:xfrm>
            <a:off x="685800" y="2130425"/>
            <a:ext cx="7772400" cy="1470025"/>
          </a:xfrm>
          <a:prstGeom prst="rect">
            <a:avLst/>
          </a:prstGeom>
        </p:spPr>
        <p:txBody>
          <a:bodyPr/>
          <a:lstStyle/>
          <a:p>
            <a:r>
              <a:rPr lang="ko-KR" altLang="en-US"/>
              <a:t>마스터 제목 스타일 편집</a:t>
            </a:r>
          </a:p>
        </p:txBody>
      </p:sp>
      <p:sp>
        <p:nvSpPr>
          <p:cNvPr id="3" name="부제목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p:txBody>
          <a:bodyPr/>
          <a:lstStyle/>
          <a:p>
            <a:fld id="{451C0B3C-2DC7-415D-B4A2-62074CE08834}" type="datetimeFigureOut">
              <a:rPr lang="ko-KR" altLang="en-US" smtClean="0"/>
              <a:pPr/>
              <a:t>2024-11-20</a:t>
            </a:fld>
            <a:endParaRPr lang="ko-KR" altLang="en-US" dirty="0"/>
          </a:p>
        </p:txBody>
      </p:sp>
      <p:sp>
        <p:nvSpPr>
          <p:cNvPr id="5" name="바닥글 개체 틀 4"/>
          <p:cNvSpPr>
            <a:spLocks noGrp="1"/>
          </p:cNvSpPr>
          <p:nvPr>
            <p:ph type="ftr" sz="quarter" idx="11"/>
          </p:nvPr>
        </p:nvSpPr>
        <p:spPr/>
        <p:txBody>
          <a:bodyPr/>
          <a:lstStyle/>
          <a:p>
            <a:endParaRPr lang="ko-KR" altLang="en-US" dirty="0"/>
          </a:p>
        </p:txBody>
      </p:sp>
      <p:sp>
        <p:nvSpPr>
          <p:cNvPr id="6" name="슬라이드 번호 개체 틀 5"/>
          <p:cNvSpPr>
            <a:spLocks noGrp="1"/>
          </p:cNvSpPr>
          <p:nvPr>
            <p:ph type="sldNum" sz="quarter" idx="12"/>
          </p:nvPr>
        </p:nvSpPr>
        <p:spPr>
          <a:xfrm>
            <a:off x="6372200" y="6381328"/>
            <a:ext cx="2133600" cy="365125"/>
          </a:xfrm>
        </p:spPr>
        <p:txBody>
          <a:bodyPr/>
          <a:lstStyle/>
          <a:p>
            <a:fld id="{8B08D0BC-27B5-4771-8107-B9935C943F8D}" type="slidenum">
              <a:rPr lang="ko-KR" altLang="en-US" smtClean="0"/>
              <a:pPr/>
              <a:t>‹#›</a:t>
            </a:fld>
            <a:endParaRPr lang="ko-KR" altLang="en-US" dirty="0"/>
          </a:p>
        </p:txBody>
      </p:sp>
      <p:sp>
        <p:nvSpPr>
          <p:cNvPr id="10" name="Line 9"/>
          <p:cNvSpPr>
            <a:spLocks noChangeShapeType="1"/>
          </p:cNvSpPr>
          <p:nvPr userDrawn="1"/>
        </p:nvSpPr>
        <p:spPr bwMode="auto">
          <a:xfrm flipV="1">
            <a:off x="179511" y="6324450"/>
            <a:ext cx="8774083" cy="0"/>
          </a:xfrm>
          <a:prstGeom prst="line">
            <a:avLst/>
          </a:prstGeom>
          <a:noFill/>
          <a:ln w="38100">
            <a:solidFill>
              <a:srgbClr val="6699FF"/>
            </a:solidFill>
            <a:round/>
            <a:headEnd/>
            <a:tailEnd/>
          </a:ln>
          <a:effectLst/>
        </p:spPr>
        <p:txBody>
          <a:bodyPr/>
          <a:lstStyle/>
          <a:p>
            <a:pPr>
              <a:defRPr/>
            </a:pPr>
            <a:endParaRPr lang="ko-KR" altLang="en-US" dirty="0"/>
          </a:p>
        </p:txBody>
      </p:sp>
    </p:spTree>
    <p:extLst>
      <p:ext uri="{BB962C8B-B14F-4D97-AF65-F5344CB8AC3E}">
        <p14:creationId xmlns:p14="http://schemas.microsoft.com/office/powerpoint/2010/main" val="29166897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1143000"/>
          </a:xfrm>
          <a:prstGeom prst="rect">
            <a:avLst/>
          </a:prstGeom>
        </p:spPr>
        <p:txBody>
          <a:bodyPr/>
          <a:lstStyle/>
          <a:p>
            <a:r>
              <a:rPr lang="ko-KR" altLang="en-US"/>
              <a:t>마스터 제목 스타일 편집</a:t>
            </a:r>
          </a:p>
        </p:txBody>
      </p:sp>
      <p:sp>
        <p:nvSpPr>
          <p:cNvPr id="3" name="내용 개체 틀 2"/>
          <p:cNvSpPr>
            <a:spLocks noGrp="1"/>
          </p:cNvSpPr>
          <p:nvPr>
            <p:ph idx="1"/>
          </p:nvPr>
        </p:nvSpPr>
        <p:spPr/>
        <p:txBody>
          <a:body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p:txBody>
          <a:bodyPr/>
          <a:lstStyle/>
          <a:p>
            <a:fld id="{451C0B3C-2DC7-415D-B4A2-62074CE08834}" type="datetimeFigureOut">
              <a:rPr lang="ko-KR" altLang="en-US" smtClean="0"/>
              <a:pPr/>
              <a:t>2024-11-20</a:t>
            </a:fld>
            <a:endParaRPr lang="ko-KR" altLang="en-US" dirty="0"/>
          </a:p>
        </p:txBody>
      </p:sp>
      <p:sp>
        <p:nvSpPr>
          <p:cNvPr id="5" name="바닥글 개체 틀 4"/>
          <p:cNvSpPr>
            <a:spLocks noGrp="1"/>
          </p:cNvSpPr>
          <p:nvPr>
            <p:ph type="ftr" sz="quarter" idx="11"/>
          </p:nvPr>
        </p:nvSpPr>
        <p:spPr/>
        <p:txBody>
          <a:bodyPr/>
          <a:lstStyle/>
          <a:p>
            <a:endParaRPr lang="ko-KR" altLang="en-US" dirty="0"/>
          </a:p>
        </p:txBody>
      </p:sp>
      <p:sp>
        <p:nvSpPr>
          <p:cNvPr id="6" name="슬라이드 번호 개체 틀 5"/>
          <p:cNvSpPr>
            <a:spLocks noGrp="1"/>
          </p:cNvSpPr>
          <p:nvPr>
            <p:ph type="sldNum" sz="quarter" idx="12"/>
          </p:nvPr>
        </p:nvSpPr>
        <p:spPr/>
        <p:txBody>
          <a:bodyPr/>
          <a:lstStyle/>
          <a:p>
            <a:fld id="{8B08D0BC-27B5-4771-8107-B9935C943F8D}" type="slidenum">
              <a:rPr lang="ko-KR" altLang="en-US" smtClean="0"/>
              <a:pPr/>
              <a:t>‹#›</a:t>
            </a:fld>
            <a:endParaRPr lang="ko-KR" altLang="en-US" dirty="0"/>
          </a:p>
        </p:txBody>
      </p:sp>
      <p:sp>
        <p:nvSpPr>
          <p:cNvPr id="7" name="Line 9"/>
          <p:cNvSpPr>
            <a:spLocks noChangeShapeType="1"/>
          </p:cNvSpPr>
          <p:nvPr userDrawn="1"/>
        </p:nvSpPr>
        <p:spPr bwMode="auto">
          <a:xfrm flipV="1">
            <a:off x="179511" y="6453336"/>
            <a:ext cx="8774083" cy="0"/>
          </a:xfrm>
          <a:prstGeom prst="line">
            <a:avLst/>
          </a:prstGeom>
          <a:noFill/>
          <a:ln w="38100">
            <a:solidFill>
              <a:srgbClr val="6699FF"/>
            </a:solidFill>
            <a:round/>
            <a:headEnd/>
            <a:tailEnd/>
          </a:ln>
          <a:effectLst/>
        </p:spPr>
        <p:txBody>
          <a:bodyPr/>
          <a:lstStyle/>
          <a:p>
            <a:pPr>
              <a:defRPr/>
            </a:pPr>
            <a:endParaRPr lang="ko-KR" altLang="en-US" dirty="0"/>
          </a:p>
        </p:txBody>
      </p:sp>
      <p:pic>
        <p:nvPicPr>
          <p:cNvPr id="8" name="Picture 4"/>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r="64194"/>
          <a:stretch/>
        </p:blipFill>
        <p:spPr bwMode="auto">
          <a:xfrm>
            <a:off x="8593265" y="6549261"/>
            <a:ext cx="371223" cy="2777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2"/>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042348" y="6554372"/>
            <a:ext cx="1562100" cy="2809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879459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ko-KR" altLang="en-US"/>
              <a:t>마스터 제목 스타일 편집</a:t>
            </a:r>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p:txBody>
          <a:bodyPr/>
          <a:lstStyle/>
          <a:p>
            <a:fld id="{451C0B3C-2DC7-415D-B4A2-62074CE08834}" type="datetimeFigureOut">
              <a:rPr lang="ko-KR" altLang="en-US" smtClean="0"/>
              <a:pPr/>
              <a:t>2024-11-20</a:t>
            </a:fld>
            <a:endParaRPr lang="ko-KR" altLang="en-US" dirty="0"/>
          </a:p>
        </p:txBody>
      </p:sp>
      <p:sp>
        <p:nvSpPr>
          <p:cNvPr id="5" name="바닥글 개체 틀 4"/>
          <p:cNvSpPr>
            <a:spLocks noGrp="1"/>
          </p:cNvSpPr>
          <p:nvPr>
            <p:ph type="ftr" sz="quarter" idx="11"/>
          </p:nvPr>
        </p:nvSpPr>
        <p:spPr/>
        <p:txBody>
          <a:bodyPr/>
          <a:lstStyle/>
          <a:p>
            <a:endParaRPr lang="ko-KR" altLang="en-US" dirty="0"/>
          </a:p>
        </p:txBody>
      </p:sp>
      <p:sp>
        <p:nvSpPr>
          <p:cNvPr id="6" name="슬라이드 번호 개체 틀 5"/>
          <p:cNvSpPr>
            <a:spLocks noGrp="1"/>
          </p:cNvSpPr>
          <p:nvPr>
            <p:ph type="sldNum" sz="quarter" idx="12"/>
          </p:nvPr>
        </p:nvSpPr>
        <p:spPr/>
        <p:txBody>
          <a:bodyPr/>
          <a:lstStyle/>
          <a:p>
            <a:fld id="{8B08D0BC-27B5-4771-8107-B9935C943F8D}" type="slidenum">
              <a:rPr lang="ko-KR" altLang="en-US" smtClean="0"/>
              <a:pPr/>
              <a:t>‹#›</a:t>
            </a:fld>
            <a:endParaRPr lang="ko-KR" altLang="en-US" dirty="0"/>
          </a:p>
        </p:txBody>
      </p:sp>
    </p:spTree>
    <p:extLst>
      <p:ext uri="{BB962C8B-B14F-4D97-AF65-F5344CB8AC3E}">
        <p14:creationId xmlns:p14="http://schemas.microsoft.com/office/powerpoint/2010/main" val="7842456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1143000"/>
          </a:xfrm>
          <a:prstGeom prst="rect">
            <a:avLst/>
          </a:prstGeom>
        </p:spPr>
        <p:txBody>
          <a:bodyPr/>
          <a:lstStyle/>
          <a:p>
            <a:r>
              <a:rPr lang="ko-KR" altLang="en-US"/>
              <a:t>마스터 제목 스타일 편집</a:t>
            </a:r>
          </a:p>
        </p:txBody>
      </p:sp>
      <p:sp>
        <p:nvSpPr>
          <p:cNvPr id="3" name="내용 개체 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p:txBody>
          <a:bodyPr/>
          <a:lstStyle/>
          <a:p>
            <a:fld id="{451C0B3C-2DC7-415D-B4A2-62074CE08834}" type="datetimeFigureOut">
              <a:rPr lang="ko-KR" altLang="en-US" smtClean="0"/>
              <a:pPr/>
              <a:t>2024-11-20</a:t>
            </a:fld>
            <a:endParaRPr lang="ko-KR" altLang="en-US" dirty="0"/>
          </a:p>
        </p:txBody>
      </p:sp>
      <p:sp>
        <p:nvSpPr>
          <p:cNvPr id="6" name="바닥글 개체 틀 5"/>
          <p:cNvSpPr>
            <a:spLocks noGrp="1"/>
          </p:cNvSpPr>
          <p:nvPr>
            <p:ph type="ftr" sz="quarter" idx="11"/>
          </p:nvPr>
        </p:nvSpPr>
        <p:spPr/>
        <p:txBody>
          <a:bodyPr/>
          <a:lstStyle/>
          <a:p>
            <a:endParaRPr lang="ko-KR" altLang="en-US" dirty="0"/>
          </a:p>
        </p:txBody>
      </p:sp>
      <p:sp>
        <p:nvSpPr>
          <p:cNvPr id="7" name="슬라이드 번호 개체 틀 6"/>
          <p:cNvSpPr>
            <a:spLocks noGrp="1"/>
          </p:cNvSpPr>
          <p:nvPr>
            <p:ph type="sldNum" sz="quarter" idx="12"/>
          </p:nvPr>
        </p:nvSpPr>
        <p:spPr/>
        <p:txBody>
          <a:bodyPr/>
          <a:lstStyle/>
          <a:p>
            <a:fld id="{8B08D0BC-27B5-4771-8107-B9935C943F8D}" type="slidenum">
              <a:rPr lang="ko-KR" altLang="en-US" smtClean="0"/>
              <a:pPr/>
              <a:t>‹#›</a:t>
            </a:fld>
            <a:endParaRPr lang="ko-KR" altLang="en-US" dirty="0"/>
          </a:p>
        </p:txBody>
      </p:sp>
    </p:spTree>
    <p:extLst>
      <p:ext uri="{BB962C8B-B14F-4D97-AF65-F5344CB8AC3E}">
        <p14:creationId xmlns:p14="http://schemas.microsoft.com/office/powerpoint/2010/main" val="35088490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1143000"/>
          </a:xfrm>
          <a:prstGeom prst="rect">
            <a:avLst/>
          </a:prstGeom>
        </p:spPr>
        <p:txBody>
          <a:bodyPr/>
          <a:lstStyle>
            <a:lvl1pPr>
              <a:defRPr/>
            </a:lvl1pPr>
          </a:lstStyle>
          <a:p>
            <a:r>
              <a:rPr lang="ko-KR" altLang="en-US"/>
              <a:t>마스터 제목 스타일 편집</a:t>
            </a:r>
          </a:p>
        </p:txBody>
      </p:sp>
      <p:sp>
        <p:nvSpPr>
          <p:cNvPr id="3" name="텍스트 개체 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4" name="내용 개체 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p:txBody>
          <a:bodyPr/>
          <a:lstStyle/>
          <a:p>
            <a:fld id="{451C0B3C-2DC7-415D-B4A2-62074CE08834}" type="datetimeFigureOut">
              <a:rPr lang="ko-KR" altLang="en-US" smtClean="0"/>
              <a:pPr/>
              <a:t>2024-11-20</a:t>
            </a:fld>
            <a:endParaRPr lang="ko-KR" altLang="en-US" dirty="0"/>
          </a:p>
        </p:txBody>
      </p:sp>
      <p:sp>
        <p:nvSpPr>
          <p:cNvPr id="8" name="바닥글 개체 틀 7"/>
          <p:cNvSpPr>
            <a:spLocks noGrp="1"/>
          </p:cNvSpPr>
          <p:nvPr>
            <p:ph type="ftr" sz="quarter" idx="11"/>
          </p:nvPr>
        </p:nvSpPr>
        <p:spPr/>
        <p:txBody>
          <a:bodyPr/>
          <a:lstStyle/>
          <a:p>
            <a:endParaRPr lang="ko-KR" altLang="en-US" dirty="0"/>
          </a:p>
        </p:txBody>
      </p:sp>
      <p:sp>
        <p:nvSpPr>
          <p:cNvPr id="9" name="슬라이드 번호 개체 틀 8"/>
          <p:cNvSpPr>
            <a:spLocks noGrp="1"/>
          </p:cNvSpPr>
          <p:nvPr>
            <p:ph type="sldNum" sz="quarter" idx="12"/>
          </p:nvPr>
        </p:nvSpPr>
        <p:spPr/>
        <p:txBody>
          <a:bodyPr/>
          <a:lstStyle/>
          <a:p>
            <a:fld id="{8B08D0BC-27B5-4771-8107-B9935C943F8D}" type="slidenum">
              <a:rPr lang="ko-KR" altLang="en-US" smtClean="0"/>
              <a:pPr/>
              <a:t>‹#›</a:t>
            </a:fld>
            <a:endParaRPr lang="ko-KR" altLang="en-US" dirty="0"/>
          </a:p>
        </p:txBody>
      </p:sp>
    </p:spTree>
    <p:extLst>
      <p:ext uri="{BB962C8B-B14F-4D97-AF65-F5344CB8AC3E}">
        <p14:creationId xmlns:p14="http://schemas.microsoft.com/office/powerpoint/2010/main" val="11015776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1143000"/>
          </a:xfrm>
          <a:prstGeom prst="rect">
            <a:avLst/>
          </a:prstGeom>
        </p:spPr>
        <p:txBody>
          <a:bodyPr/>
          <a:lstStyle/>
          <a:p>
            <a:r>
              <a:rPr lang="ko-KR" altLang="en-US"/>
              <a:t>마스터 제목 스타일 편집</a:t>
            </a:r>
          </a:p>
        </p:txBody>
      </p:sp>
      <p:sp>
        <p:nvSpPr>
          <p:cNvPr id="3" name="날짜 개체 틀 2"/>
          <p:cNvSpPr>
            <a:spLocks noGrp="1"/>
          </p:cNvSpPr>
          <p:nvPr>
            <p:ph type="dt" sz="half" idx="10"/>
          </p:nvPr>
        </p:nvSpPr>
        <p:spPr/>
        <p:txBody>
          <a:bodyPr/>
          <a:lstStyle/>
          <a:p>
            <a:fld id="{451C0B3C-2DC7-415D-B4A2-62074CE08834}" type="datetimeFigureOut">
              <a:rPr lang="ko-KR" altLang="en-US" smtClean="0"/>
              <a:pPr/>
              <a:t>2024-11-20</a:t>
            </a:fld>
            <a:endParaRPr lang="ko-KR" altLang="en-US" dirty="0"/>
          </a:p>
        </p:txBody>
      </p:sp>
      <p:sp>
        <p:nvSpPr>
          <p:cNvPr id="4" name="바닥글 개체 틀 3"/>
          <p:cNvSpPr>
            <a:spLocks noGrp="1"/>
          </p:cNvSpPr>
          <p:nvPr>
            <p:ph type="ftr" sz="quarter" idx="11"/>
          </p:nvPr>
        </p:nvSpPr>
        <p:spPr/>
        <p:txBody>
          <a:bodyPr/>
          <a:lstStyle/>
          <a:p>
            <a:endParaRPr lang="ko-KR" altLang="en-US" dirty="0"/>
          </a:p>
        </p:txBody>
      </p:sp>
      <p:sp>
        <p:nvSpPr>
          <p:cNvPr id="5" name="슬라이드 번호 개체 틀 4"/>
          <p:cNvSpPr>
            <a:spLocks noGrp="1"/>
          </p:cNvSpPr>
          <p:nvPr>
            <p:ph type="sldNum" sz="quarter" idx="12"/>
          </p:nvPr>
        </p:nvSpPr>
        <p:spPr/>
        <p:txBody>
          <a:bodyPr/>
          <a:lstStyle/>
          <a:p>
            <a:fld id="{8B08D0BC-27B5-4771-8107-B9935C943F8D}" type="slidenum">
              <a:rPr lang="ko-KR" altLang="en-US" smtClean="0"/>
              <a:pPr/>
              <a:t>‹#›</a:t>
            </a:fld>
            <a:endParaRPr lang="ko-KR" altLang="en-US" dirty="0"/>
          </a:p>
        </p:txBody>
      </p:sp>
    </p:spTree>
    <p:extLst>
      <p:ext uri="{BB962C8B-B14F-4D97-AF65-F5344CB8AC3E}">
        <p14:creationId xmlns:p14="http://schemas.microsoft.com/office/powerpoint/2010/main" val="6104997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p:txBody>
          <a:bodyPr/>
          <a:lstStyle/>
          <a:p>
            <a:fld id="{451C0B3C-2DC7-415D-B4A2-62074CE08834}" type="datetimeFigureOut">
              <a:rPr lang="ko-KR" altLang="en-US" smtClean="0"/>
              <a:pPr/>
              <a:t>2024-11-20</a:t>
            </a:fld>
            <a:endParaRPr lang="ko-KR" altLang="en-US" dirty="0"/>
          </a:p>
        </p:txBody>
      </p:sp>
      <p:sp>
        <p:nvSpPr>
          <p:cNvPr id="3" name="바닥글 개체 틀 2"/>
          <p:cNvSpPr>
            <a:spLocks noGrp="1"/>
          </p:cNvSpPr>
          <p:nvPr>
            <p:ph type="ftr" sz="quarter" idx="11"/>
          </p:nvPr>
        </p:nvSpPr>
        <p:spPr/>
        <p:txBody>
          <a:bodyPr/>
          <a:lstStyle/>
          <a:p>
            <a:endParaRPr lang="ko-KR" altLang="en-US" dirty="0"/>
          </a:p>
        </p:txBody>
      </p:sp>
      <p:sp>
        <p:nvSpPr>
          <p:cNvPr id="4" name="슬라이드 번호 개체 틀 3"/>
          <p:cNvSpPr>
            <a:spLocks noGrp="1"/>
          </p:cNvSpPr>
          <p:nvPr>
            <p:ph type="sldNum" sz="quarter" idx="12"/>
          </p:nvPr>
        </p:nvSpPr>
        <p:spPr/>
        <p:txBody>
          <a:bodyPr/>
          <a:lstStyle/>
          <a:p>
            <a:fld id="{8B08D0BC-27B5-4771-8107-B9935C943F8D}" type="slidenum">
              <a:rPr lang="ko-KR" altLang="en-US" smtClean="0"/>
              <a:pPr/>
              <a:t>‹#›</a:t>
            </a:fld>
            <a:endParaRPr lang="ko-KR" altLang="en-US" dirty="0"/>
          </a:p>
        </p:txBody>
      </p:sp>
    </p:spTree>
    <p:extLst>
      <p:ext uri="{BB962C8B-B14F-4D97-AF65-F5344CB8AC3E}">
        <p14:creationId xmlns:p14="http://schemas.microsoft.com/office/powerpoint/2010/main" val="12338748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457200" y="273050"/>
            <a:ext cx="3008313" cy="1162050"/>
          </a:xfrm>
          <a:prstGeom prst="rect">
            <a:avLst/>
          </a:prstGeom>
        </p:spPr>
        <p:txBody>
          <a:bodyPr anchor="b"/>
          <a:lstStyle>
            <a:lvl1pPr algn="l">
              <a:defRPr sz="2000" b="1"/>
            </a:lvl1pPr>
          </a:lstStyle>
          <a:p>
            <a:r>
              <a:rPr lang="ko-KR" altLang="en-US"/>
              <a:t>마스터 제목 스타일 편집</a:t>
            </a:r>
          </a:p>
        </p:txBody>
      </p:sp>
      <p:sp>
        <p:nvSpPr>
          <p:cNvPr id="3" name="내용 개체 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텍스트 개체 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a:t>마스터 텍스트 스타일을 편집합니다</a:t>
            </a:r>
          </a:p>
        </p:txBody>
      </p:sp>
      <p:sp>
        <p:nvSpPr>
          <p:cNvPr id="5" name="날짜 개체 틀 4"/>
          <p:cNvSpPr>
            <a:spLocks noGrp="1"/>
          </p:cNvSpPr>
          <p:nvPr>
            <p:ph type="dt" sz="half" idx="10"/>
          </p:nvPr>
        </p:nvSpPr>
        <p:spPr/>
        <p:txBody>
          <a:bodyPr/>
          <a:lstStyle/>
          <a:p>
            <a:fld id="{451C0B3C-2DC7-415D-B4A2-62074CE08834}" type="datetimeFigureOut">
              <a:rPr lang="ko-KR" altLang="en-US" smtClean="0"/>
              <a:pPr/>
              <a:t>2024-11-20</a:t>
            </a:fld>
            <a:endParaRPr lang="ko-KR" altLang="en-US" dirty="0"/>
          </a:p>
        </p:txBody>
      </p:sp>
      <p:sp>
        <p:nvSpPr>
          <p:cNvPr id="6" name="바닥글 개체 틀 5"/>
          <p:cNvSpPr>
            <a:spLocks noGrp="1"/>
          </p:cNvSpPr>
          <p:nvPr>
            <p:ph type="ftr" sz="quarter" idx="11"/>
          </p:nvPr>
        </p:nvSpPr>
        <p:spPr/>
        <p:txBody>
          <a:bodyPr/>
          <a:lstStyle/>
          <a:p>
            <a:endParaRPr lang="ko-KR" altLang="en-US" dirty="0"/>
          </a:p>
        </p:txBody>
      </p:sp>
      <p:sp>
        <p:nvSpPr>
          <p:cNvPr id="7" name="슬라이드 번호 개체 틀 6"/>
          <p:cNvSpPr>
            <a:spLocks noGrp="1"/>
          </p:cNvSpPr>
          <p:nvPr>
            <p:ph type="sldNum" sz="quarter" idx="12"/>
          </p:nvPr>
        </p:nvSpPr>
        <p:spPr/>
        <p:txBody>
          <a:bodyPr/>
          <a:lstStyle/>
          <a:p>
            <a:fld id="{8B08D0BC-27B5-4771-8107-B9935C943F8D}" type="slidenum">
              <a:rPr lang="ko-KR" altLang="en-US" smtClean="0"/>
              <a:pPr/>
              <a:t>‹#›</a:t>
            </a:fld>
            <a:endParaRPr lang="ko-KR" altLang="en-US" dirty="0"/>
          </a:p>
        </p:txBody>
      </p:sp>
    </p:spTree>
    <p:extLst>
      <p:ext uri="{BB962C8B-B14F-4D97-AF65-F5344CB8AC3E}">
        <p14:creationId xmlns:p14="http://schemas.microsoft.com/office/powerpoint/2010/main" val="38249088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1792288" y="4800600"/>
            <a:ext cx="5486400" cy="566738"/>
          </a:xfrm>
          <a:prstGeom prst="rect">
            <a:avLst/>
          </a:prstGeom>
        </p:spPr>
        <p:txBody>
          <a:bodyPr anchor="b"/>
          <a:lstStyle>
            <a:lvl1pPr algn="l">
              <a:defRPr sz="2000" b="1"/>
            </a:lvl1pPr>
          </a:lstStyle>
          <a:p>
            <a:r>
              <a:rPr lang="ko-KR" altLang="en-US"/>
              <a:t>마스터 제목 스타일 편집</a:t>
            </a:r>
          </a:p>
        </p:txBody>
      </p:sp>
      <p:sp>
        <p:nvSpPr>
          <p:cNvPr id="3" name="그림 개체 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dirty="0"/>
          </a:p>
        </p:txBody>
      </p:sp>
      <p:sp>
        <p:nvSpPr>
          <p:cNvPr id="4" name="텍스트 개체 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a:t>마스터 텍스트 스타일을 편집합니다</a:t>
            </a:r>
          </a:p>
        </p:txBody>
      </p:sp>
      <p:sp>
        <p:nvSpPr>
          <p:cNvPr id="5" name="날짜 개체 틀 4"/>
          <p:cNvSpPr>
            <a:spLocks noGrp="1"/>
          </p:cNvSpPr>
          <p:nvPr>
            <p:ph type="dt" sz="half" idx="10"/>
          </p:nvPr>
        </p:nvSpPr>
        <p:spPr/>
        <p:txBody>
          <a:bodyPr/>
          <a:lstStyle/>
          <a:p>
            <a:fld id="{451C0B3C-2DC7-415D-B4A2-62074CE08834}" type="datetimeFigureOut">
              <a:rPr lang="ko-KR" altLang="en-US" smtClean="0"/>
              <a:pPr/>
              <a:t>2024-11-20</a:t>
            </a:fld>
            <a:endParaRPr lang="ko-KR" altLang="en-US" dirty="0"/>
          </a:p>
        </p:txBody>
      </p:sp>
      <p:sp>
        <p:nvSpPr>
          <p:cNvPr id="6" name="바닥글 개체 틀 5"/>
          <p:cNvSpPr>
            <a:spLocks noGrp="1"/>
          </p:cNvSpPr>
          <p:nvPr>
            <p:ph type="ftr" sz="quarter" idx="11"/>
          </p:nvPr>
        </p:nvSpPr>
        <p:spPr/>
        <p:txBody>
          <a:bodyPr/>
          <a:lstStyle/>
          <a:p>
            <a:endParaRPr lang="ko-KR" altLang="en-US" dirty="0"/>
          </a:p>
        </p:txBody>
      </p:sp>
      <p:sp>
        <p:nvSpPr>
          <p:cNvPr id="7" name="슬라이드 번호 개체 틀 6"/>
          <p:cNvSpPr>
            <a:spLocks noGrp="1"/>
          </p:cNvSpPr>
          <p:nvPr>
            <p:ph type="sldNum" sz="quarter" idx="12"/>
          </p:nvPr>
        </p:nvSpPr>
        <p:spPr/>
        <p:txBody>
          <a:bodyPr/>
          <a:lstStyle/>
          <a:p>
            <a:fld id="{8B08D0BC-27B5-4771-8107-B9935C943F8D}" type="slidenum">
              <a:rPr lang="ko-KR" altLang="en-US" smtClean="0"/>
              <a:pPr/>
              <a:t>‹#›</a:t>
            </a:fld>
            <a:endParaRPr lang="ko-KR" altLang="en-US" dirty="0"/>
          </a:p>
        </p:txBody>
      </p:sp>
    </p:spTree>
    <p:extLst>
      <p:ext uri="{BB962C8B-B14F-4D97-AF65-F5344CB8AC3E}">
        <p14:creationId xmlns:p14="http://schemas.microsoft.com/office/powerpoint/2010/main" val="6118617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1143000"/>
          </a:xfrm>
          <a:prstGeom prst="rect">
            <a:avLst/>
          </a:prstGeom>
        </p:spPr>
        <p:txBody>
          <a:bodyPr/>
          <a:lstStyle/>
          <a:p>
            <a:r>
              <a:rPr lang="ko-KR" altLang="en-US"/>
              <a:t>마스터 제목 스타일 편집</a:t>
            </a:r>
          </a:p>
        </p:txBody>
      </p:sp>
      <p:sp>
        <p:nvSpPr>
          <p:cNvPr id="3" name="세로 텍스트 개체 틀 2"/>
          <p:cNvSpPr>
            <a:spLocks noGrp="1"/>
          </p:cNvSpPr>
          <p:nvPr>
            <p:ph type="body" orient="vert" idx="1"/>
          </p:nvPr>
        </p:nvSpPr>
        <p:spPr/>
        <p:txBody>
          <a:bodyPr vert="eaVert"/>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p:txBody>
          <a:bodyPr/>
          <a:lstStyle/>
          <a:p>
            <a:fld id="{451C0B3C-2DC7-415D-B4A2-62074CE08834}" type="datetimeFigureOut">
              <a:rPr lang="ko-KR" altLang="en-US" smtClean="0"/>
              <a:pPr/>
              <a:t>2024-11-20</a:t>
            </a:fld>
            <a:endParaRPr lang="ko-KR" altLang="en-US" dirty="0"/>
          </a:p>
        </p:txBody>
      </p:sp>
      <p:sp>
        <p:nvSpPr>
          <p:cNvPr id="5" name="바닥글 개체 틀 4"/>
          <p:cNvSpPr>
            <a:spLocks noGrp="1"/>
          </p:cNvSpPr>
          <p:nvPr>
            <p:ph type="ftr" sz="quarter" idx="11"/>
          </p:nvPr>
        </p:nvSpPr>
        <p:spPr/>
        <p:txBody>
          <a:bodyPr/>
          <a:lstStyle/>
          <a:p>
            <a:endParaRPr lang="ko-KR" altLang="en-US" dirty="0"/>
          </a:p>
        </p:txBody>
      </p:sp>
      <p:sp>
        <p:nvSpPr>
          <p:cNvPr id="6" name="슬라이드 번호 개체 틀 5"/>
          <p:cNvSpPr>
            <a:spLocks noGrp="1"/>
          </p:cNvSpPr>
          <p:nvPr>
            <p:ph type="sldNum" sz="quarter" idx="12"/>
          </p:nvPr>
        </p:nvSpPr>
        <p:spPr/>
        <p:txBody>
          <a:bodyPr/>
          <a:lstStyle/>
          <a:p>
            <a:fld id="{8B08D0BC-27B5-4771-8107-B9935C943F8D}" type="slidenum">
              <a:rPr lang="ko-KR" altLang="en-US" smtClean="0"/>
              <a:pPr/>
              <a:t>‹#›</a:t>
            </a:fld>
            <a:endParaRPr lang="ko-KR" altLang="en-US" dirty="0"/>
          </a:p>
        </p:txBody>
      </p:sp>
    </p:spTree>
    <p:extLst>
      <p:ext uri="{BB962C8B-B14F-4D97-AF65-F5344CB8AC3E}">
        <p14:creationId xmlns:p14="http://schemas.microsoft.com/office/powerpoint/2010/main" val="38370252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6629400" y="274638"/>
            <a:ext cx="2057400" cy="5851525"/>
          </a:xfrm>
          <a:prstGeom prst="rect">
            <a:avLst/>
          </a:prstGeom>
        </p:spPr>
        <p:txBody>
          <a:bodyPr vert="eaVert"/>
          <a:lstStyle/>
          <a:p>
            <a:r>
              <a:rPr lang="ko-KR" altLang="en-US"/>
              <a:t>마스터 제목 스타일 편집</a:t>
            </a:r>
          </a:p>
        </p:txBody>
      </p:sp>
      <p:sp>
        <p:nvSpPr>
          <p:cNvPr id="3" name="세로 텍스트 개체 틀 2"/>
          <p:cNvSpPr>
            <a:spLocks noGrp="1"/>
          </p:cNvSpPr>
          <p:nvPr>
            <p:ph type="body" orient="vert" idx="1"/>
          </p:nvPr>
        </p:nvSpPr>
        <p:spPr>
          <a:xfrm>
            <a:off x="457200" y="274638"/>
            <a:ext cx="6019800" cy="5851525"/>
          </a:xfrm>
        </p:spPr>
        <p:txBody>
          <a:bodyPr vert="eaVert"/>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p:txBody>
          <a:bodyPr/>
          <a:lstStyle/>
          <a:p>
            <a:fld id="{451C0B3C-2DC7-415D-B4A2-62074CE08834}" type="datetimeFigureOut">
              <a:rPr lang="ko-KR" altLang="en-US" smtClean="0"/>
              <a:pPr/>
              <a:t>2024-11-20</a:t>
            </a:fld>
            <a:endParaRPr lang="ko-KR" altLang="en-US" dirty="0"/>
          </a:p>
        </p:txBody>
      </p:sp>
      <p:sp>
        <p:nvSpPr>
          <p:cNvPr id="5" name="바닥글 개체 틀 4"/>
          <p:cNvSpPr>
            <a:spLocks noGrp="1"/>
          </p:cNvSpPr>
          <p:nvPr>
            <p:ph type="ftr" sz="quarter" idx="11"/>
          </p:nvPr>
        </p:nvSpPr>
        <p:spPr/>
        <p:txBody>
          <a:bodyPr/>
          <a:lstStyle/>
          <a:p>
            <a:endParaRPr lang="ko-KR" altLang="en-US" dirty="0"/>
          </a:p>
        </p:txBody>
      </p:sp>
      <p:sp>
        <p:nvSpPr>
          <p:cNvPr id="6" name="슬라이드 번호 개체 틀 5"/>
          <p:cNvSpPr>
            <a:spLocks noGrp="1"/>
          </p:cNvSpPr>
          <p:nvPr>
            <p:ph type="sldNum" sz="quarter" idx="12"/>
          </p:nvPr>
        </p:nvSpPr>
        <p:spPr/>
        <p:txBody>
          <a:bodyPr/>
          <a:lstStyle/>
          <a:p>
            <a:fld id="{8B08D0BC-27B5-4771-8107-B9935C943F8D}" type="slidenum">
              <a:rPr lang="ko-KR" altLang="en-US" smtClean="0"/>
              <a:pPr/>
              <a:t>‹#›</a:t>
            </a:fld>
            <a:endParaRPr lang="ko-KR" altLang="en-US" dirty="0"/>
          </a:p>
        </p:txBody>
      </p:sp>
    </p:spTree>
    <p:extLst>
      <p:ext uri="{BB962C8B-B14F-4D97-AF65-F5344CB8AC3E}">
        <p14:creationId xmlns:p14="http://schemas.microsoft.com/office/powerpoint/2010/main" val="5289107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2"/>
          </p:nvPr>
        </p:nvSpPr>
        <p:spPr>
          <a:xfrm>
            <a:off x="457200" y="6448251"/>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51C0B3C-2DC7-415D-B4A2-62074CE08834}" type="datetimeFigureOut">
              <a:rPr lang="ko-KR" altLang="en-US" smtClean="0"/>
              <a:pPr/>
              <a:t>2024-11-20</a:t>
            </a:fld>
            <a:endParaRPr lang="ko-KR" altLang="en-US" dirty="0"/>
          </a:p>
        </p:txBody>
      </p:sp>
      <p:sp>
        <p:nvSpPr>
          <p:cNvPr id="5" name="바닥글 개체 틀 4"/>
          <p:cNvSpPr>
            <a:spLocks noGrp="1"/>
          </p:cNvSpPr>
          <p:nvPr>
            <p:ph type="ftr" sz="quarter" idx="3"/>
          </p:nvPr>
        </p:nvSpPr>
        <p:spPr>
          <a:xfrm>
            <a:off x="3124200" y="6448251"/>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ko-KR" altLang="en-US" dirty="0"/>
          </a:p>
        </p:txBody>
      </p:sp>
      <p:sp>
        <p:nvSpPr>
          <p:cNvPr id="6" name="슬라이드 번호 개체 틀 5"/>
          <p:cNvSpPr>
            <a:spLocks noGrp="1"/>
          </p:cNvSpPr>
          <p:nvPr>
            <p:ph type="sldNum" sz="quarter" idx="4"/>
          </p:nvPr>
        </p:nvSpPr>
        <p:spPr>
          <a:xfrm>
            <a:off x="6553200" y="6448251"/>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08D0BC-27B5-4771-8107-B9935C943F8D}" type="slidenum">
              <a:rPr lang="ko-KR" altLang="en-US" smtClean="0"/>
              <a:pPr/>
              <a:t>‹#›</a:t>
            </a:fld>
            <a:endParaRPr lang="ko-KR" altLang="en-US" dirty="0"/>
          </a:p>
        </p:txBody>
      </p:sp>
      <p:sp>
        <p:nvSpPr>
          <p:cNvPr id="9" name="Line 9"/>
          <p:cNvSpPr>
            <a:spLocks noChangeShapeType="1"/>
          </p:cNvSpPr>
          <p:nvPr userDrawn="1"/>
        </p:nvSpPr>
        <p:spPr bwMode="auto">
          <a:xfrm flipV="1">
            <a:off x="179512" y="764704"/>
            <a:ext cx="8708110" cy="0"/>
          </a:xfrm>
          <a:prstGeom prst="line">
            <a:avLst/>
          </a:prstGeom>
          <a:noFill/>
          <a:ln w="38100">
            <a:solidFill>
              <a:srgbClr val="6699FF"/>
            </a:solidFill>
            <a:round/>
            <a:headEnd/>
            <a:tailEnd/>
          </a:ln>
          <a:effectLst/>
        </p:spPr>
        <p:txBody>
          <a:bodyPr/>
          <a:lstStyle/>
          <a:p>
            <a:pPr>
              <a:defRPr/>
            </a:pPr>
            <a:endParaRPr lang="ko-KR" altLang="en-US" dirty="0"/>
          </a:p>
        </p:txBody>
      </p:sp>
      <p:pic>
        <p:nvPicPr>
          <p:cNvPr id="16" name="Picture 3"/>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8212453" y="57362"/>
            <a:ext cx="625745" cy="587591"/>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4"/>
          <p:cNvPicPr>
            <a:picLocks noChangeAspect="1" noChangeArrowheads="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8136480" y="657259"/>
            <a:ext cx="756000" cy="867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55059889"/>
      </p:ext>
    </p:extLst>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txStyles>
    <p:titleStyle>
      <a:lvl1pPr algn="ctr" defTabSz="914400" rtl="0" eaLnBrk="1" latinLnBrk="1"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tags" Target="../tags/tag4.xml"/><Relationship Id="rId4" Type="http://schemas.openxmlformats.org/officeDocument/2006/relationships/hyperlink" Target="http://www.itu.int/md/T22-SG12-230919-TD-GEN-0467" TargetMode="Externa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tags" Target="../tags/tag9.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xml"/><Relationship Id="rId1" Type="http://schemas.openxmlformats.org/officeDocument/2006/relationships/tags" Target="../tags/tag10.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xml"/><Relationship Id="rId1" Type="http://schemas.openxmlformats.org/officeDocument/2006/relationships/tags" Target="../tags/tag11.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xml"/><Relationship Id="rId1" Type="http://schemas.openxmlformats.org/officeDocument/2006/relationships/tags" Target="../tags/tag1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xml"/><Relationship Id="rId1" Type="http://schemas.openxmlformats.org/officeDocument/2006/relationships/tags" Target="../tags/tag13.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xml"/><Relationship Id="rId1" Type="http://schemas.openxmlformats.org/officeDocument/2006/relationships/tags" Target="../tags/tag14.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xml"/><Relationship Id="rId1" Type="http://schemas.openxmlformats.org/officeDocument/2006/relationships/tags" Target="../tags/tag15.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xml"/><Relationship Id="rId1" Type="http://schemas.openxmlformats.org/officeDocument/2006/relationships/tags" Target="../tags/tag16.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xml"/><Relationship Id="rId1" Type="http://schemas.openxmlformats.org/officeDocument/2006/relationships/tags" Target="../tags/tag17.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xml"/><Relationship Id="rId1" Type="http://schemas.openxmlformats.org/officeDocument/2006/relationships/tags" Target="../tags/tag18.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xml"/><Relationship Id="rId1" Type="http://schemas.openxmlformats.org/officeDocument/2006/relationships/tags" Target="../tags/tag19.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xml"/><Relationship Id="rId1" Type="http://schemas.openxmlformats.org/officeDocument/2006/relationships/tags" Target="../tags/tag20.xml"/><Relationship Id="rId4" Type="http://schemas.openxmlformats.org/officeDocument/2006/relationships/image" Target="../media/image6.emf"/></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xml"/><Relationship Id="rId1" Type="http://schemas.openxmlformats.org/officeDocument/2006/relationships/tags" Target="../tags/tag21.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xml"/><Relationship Id="rId1" Type="http://schemas.openxmlformats.org/officeDocument/2006/relationships/tags" Target="../tags/tag22.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xml"/><Relationship Id="rId1" Type="http://schemas.openxmlformats.org/officeDocument/2006/relationships/tags" Target="../tags/tag23.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xml"/><Relationship Id="rId1" Type="http://schemas.openxmlformats.org/officeDocument/2006/relationships/tags" Target="../tags/tag24.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xml"/><Relationship Id="rId1" Type="http://schemas.openxmlformats.org/officeDocument/2006/relationships/tags" Target="../tags/tag25.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1.xml"/><Relationship Id="rId1" Type="http://schemas.openxmlformats.org/officeDocument/2006/relationships/tags" Target="../tags/tag26.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1.xml"/><Relationship Id="rId1" Type="http://schemas.openxmlformats.org/officeDocument/2006/relationships/tags" Target="../tags/tag27.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1.xml"/><Relationship Id="rId1" Type="http://schemas.openxmlformats.org/officeDocument/2006/relationships/tags" Target="../tags/tag28.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1.xml"/><Relationship Id="rId1" Type="http://schemas.openxmlformats.org/officeDocument/2006/relationships/tags" Target="../tags/tag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827584" y="1412776"/>
            <a:ext cx="7772400" cy="1470025"/>
          </a:xfrm>
          <a:ln>
            <a:noFill/>
          </a:ln>
        </p:spPr>
        <p:txBody>
          <a:bodyPr>
            <a:noAutofit/>
          </a:bodyPr>
          <a:lstStyle/>
          <a:p>
            <a:pPr>
              <a:lnSpc>
                <a:spcPct val="150000"/>
              </a:lnSpc>
            </a:pPr>
            <a:r>
              <a:rPr lang="en-US" altLang="ko-KR" sz="3600" b="1" dirty="0">
                <a:solidFill>
                  <a:srgbClr val="FF0000"/>
                </a:solidFill>
                <a:ea typeface="MD아트체" pitchFamily="18" charset="-127"/>
                <a:cs typeface="한컴바탕" pitchFamily="18" charset="2"/>
              </a:rPr>
              <a:t>ITU-T SG12</a:t>
            </a:r>
            <a:br>
              <a:rPr lang="en-US" altLang="ko-KR" sz="3600" b="1" dirty="0">
                <a:solidFill>
                  <a:srgbClr val="FF0000"/>
                </a:solidFill>
                <a:ea typeface="MD아트체" pitchFamily="18" charset="-127"/>
                <a:cs typeface="한컴바탕" pitchFamily="18" charset="2"/>
              </a:rPr>
            </a:br>
            <a:r>
              <a:rPr lang="en-US" altLang="ko-KR" sz="3600" b="1" dirty="0">
                <a:solidFill>
                  <a:srgbClr val="FF0000"/>
                </a:solidFill>
                <a:ea typeface="MD아트체" pitchFamily="18" charset="-127"/>
                <a:cs typeface="한컴바탕" pitchFamily="18" charset="2"/>
              </a:rPr>
              <a:t>Q19 Interim Meeting</a:t>
            </a:r>
            <a:br>
              <a:rPr lang="en-US" altLang="ko-KR" sz="3600" b="1" dirty="0">
                <a:solidFill>
                  <a:srgbClr val="FF0000"/>
                </a:solidFill>
                <a:ea typeface="MD아트체" pitchFamily="18" charset="-127"/>
                <a:cs typeface="한컴바탕" pitchFamily="18" charset="2"/>
              </a:rPr>
            </a:br>
            <a:r>
              <a:rPr lang="en-GB" altLang="ko-KR" sz="1800" b="1" dirty="0">
                <a:solidFill>
                  <a:schemeClr val="accent6">
                    <a:lumMod val="50000"/>
                  </a:schemeClr>
                </a:solidFill>
                <a:effectLst/>
                <a:latin typeface="Times New Roman" panose="02020603050405020304" pitchFamily="18" charset="0"/>
                <a:ea typeface="SimSun" panose="02010600030101010101" pitchFamily="2" charset="-122"/>
              </a:rPr>
              <a:t>Objective and subjective methods for evaluating perceptual </a:t>
            </a:r>
            <a:r>
              <a:rPr lang="en-GB" altLang="ko-KR" sz="1800" b="1" dirty="0" err="1">
                <a:solidFill>
                  <a:schemeClr val="accent6">
                    <a:lumMod val="50000"/>
                  </a:schemeClr>
                </a:solidFill>
                <a:effectLst/>
                <a:latin typeface="Times New Roman" panose="02020603050405020304" pitchFamily="18" charset="0"/>
                <a:ea typeface="SimSun" panose="02010600030101010101" pitchFamily="2" charset="-122"/>
              </a:rPr>
              <a:t>audiovisual</a:t>
            </a:r>
            <a:r>
              <a:rPr lang="en-GB" altLang="ko-KR" sz="1800" b="1" dirty="0">
                <a:solidFill>
                  <a:schemeClr val="accent6">
                    <a:lumMod val="50000"/>
                  </a:schemeClr>
                </a:solidFill>
                <a:effectLst/>
                <a:latin typeface="Times New Roman" panose="02020603050405020304" pitchFamily="18" charset="0"/>
                <a:ea typeface="SimSun" panose="02010600030101010101" pitchFamily="2" charset="-122"/>
              </a:rPr>
              <a:t> quality in multimedia and television services</a:t>
            </a:r>
            <a:br>
              <a:rPr lang="en-US" altLang="ko-KR" sz="5400" b="1" dirty="0">
                <a:solidFill>
                  <a:srgbClr val="FF0000"/>
                </a:solidFill>
                <a:ea typeface="MD아트체" pitchFamily="18" charset="-127"/>
                <a:cs typeface="한컴바탕" pitchFamily="18" charset="2"/>
              </a:rPr>
            </a:br>
            <a:endParaRPr lang="ko-KR" altLang="en-US" sz="2800" b="1" dirty="0">
              <a:ea typeface="MD아트체" pitchFamily="18" charset="-127"/>
              <a:cs typeface="한컴바탕" pitchFamily="18" charset="2"/>
            </a:endParaRPr>
          </a:p>
        </p:txBody>
      </p:sp>
      <p:sp>
        <p:nvSpPr>
          <p:cNvPr id="3" name="부제목 2"/>
          <p:cNvSpPr>
            <a:spLocks noGrp="1"/>
          </p:cNvSpPr>
          <p:nvPr>
            <p:ph type="subTitle" idx="1"/>
          </p:nvPr>
        </p:nvSpPr>
        <p:spPr>
          <a:xfrm>
            <a:off x="2411760" y="4365104"/>
            <a:ext cx="5297700" cy="792088"/>
          </a:xfrm>
        </p:spPr>
        <p:txBody>
          <a:bodyPr>
            <a:noAutofit/>
          </a:bodyPr>
          <a:lstStyle/>
          <a:p>
            <a:r>
              <a:rPr lang="en-US" altLang="ko-KR" sz="2000" b="1" dirty="0">
                <a:solidFill>
                  <a:schemeClr val="tx1"/>
                </a:solidFill>
                <a:latin typeface="+mj-lt"/>
                <a:ea typeface="MD아트체" pitchFamily="18" charset="-127"/>
                <a:cs typeface="한컴바탕" pitchFamily="18" charset="2"/>
              </a:rPr>
              <a:t>Nov.</a:t>
            </a:r>
            <a:r>
              <a:rPr lang="ko-KR" altLang="en-US" sz="2000" b="1" dirty="0">
                <a:solidFill>
                  <a:schemeClr val="tx1"/>
                </a:solidFill>
                <a:latin typeface="+mj-lt"/>
                <a:ea typeface="MD아트체" pitchFamily="18" charset="-127"/>
                <a:cs typeface="한컴바탕" pitchFamily="18" charset="2"/>
              </a:rPr>
              <a:t> </a:t>
            </a:r>
            <a:r>
              <a:rPr lang="en-US" altLang="ko-KR" sz="2000" b="1" dirty="0">
                <a:solidFill>
                  <a:schemeClr val="tx1"/>
                </a:solidFill>
                <a:latin typeface="+mj-lt"/>
                <a:ea typeface="MD아트체" pitchFamily="18" charset="-127"/>
                <a:cs typeface="한컴바탕" pitchFamily="18" charset="2"/>
              </a:rPr>
              <a:t>20, 2024</a:t>
            </a:r>
          </a:p>
          <a:p>
            <a:r>
              <a:rPr lang="en-US" altLang="ko-KR" sz="2000" b="1" dirty="0">
                <a:solidFill>
                  <a:schemeClr val="tx1"/>
                </a:solidFill>
                <a:ea typeface="MD아트체" pitchFamily="18" charset="-127"/>
                <a:cs typeface="한컴바탕" pitchFamily="18" charset="2"/>
              </a:rPr>
              <a:t>Online</a:t>
            </a:r>
          </a:p>
        </p:txBody>
      </p:sp>
      <p:sp>
        <p:nvSpPr>
          <p:cNvPr id="8" name="RS_Classification_Standard">
            <a:extLst>
              <a:ext uri="{FF2B5EF4-FFF2-40B4-BE49-F238E27FC236}">
                <a16:creationId xmlns:a16="http://schemas.microsoft.com/office/drawing/2014/main" id="{ECAEE606-0C5B-4145-B394-C38A9284D8ED}"/>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14013091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247056" y="1052736"/>
            <a:ext cx="8280920" cy="3693319"/>
          </a:xfrm>
          <a:prstGeom prst="rect">
            <a:avLst/>
          </a:prstGeom>
          <a:noFill/>
        </p:spPr>
        <p:txBody>
          <a:bodyPr wrap="square" rtlCol="0">
            <a:spAutoFit/>
          </a:bodyPr>
          <a:lstStyle/>
          <a:p>
            <a:r>
              <a:rPr lang="en-US" altLang="ko-KR" sz="2400" b="1" dirty="0"/>
              <a:t>Agenda</a:t>
            </a:r>
          </a:p>
          <a:p>
            <a:endParaRPr lang="en-US" altLang="ko-KR" sz="2400" b="1" dirty="0"/>
          </a:p>
          <a:p>
            <a:pPr marL="342900" indent="-342900">
              <a:buFont typeface="Arial" panose="020B0604020202020204" pitchFamily="34" charset="0"/>
              <a:buChar char="•"/>
            </a:pPr>
            <a:r>
              <a:rPr lang="en-US" altLang="ko-KR" sz="2400" b="1" dirty="0"/>
              <a:t>Work item </a:t>
            </a:r>
            <a:r>
              <a:rPr lang="en-US" altLang="ko-KR" sz="2400" b="1" dirty="0" err="1"/>
              <a:t>J.noref</a:t>
            </a:r>
            <a:r>
              <a:rPr lang="en-US" altLang="ko-KR" sz="2400" b="1" dirty="0"/>
              <a:t>: test plan</a:t>
            </a:r>
          </a:p>
          <a:p>
            <a:pPr marL="342900" indent="-342900">
              <a:buFont typeface="Arial" panose="020B0604020202020204" pitchFamily="34" charset="0"/>
              <a:buChar char="•"/>
            </a:pPr>
            <a:r>
              <a:rPr lang="en-US" altLang="ko-KR" sz="2400" b="1" dirty="0"/>
              <a:t>AOB</a:t>
            </a:r>
          </a:p>
          <a:p>
            <a:pPr marL="342900" indent="-342900">
              <a:buFont typeface="Arial" panose="020B0604020202020204" pitchFamily="34" charset="0"/>
              <a:buChar char="•"/>
            </a:pPr>
            <a:endParaRPr lang="en-US" altLang="ko-KR" sz="2400" b="1" dirty="0"/>
          </a:p>
          <a:p>
            <a:pPr marL="342900" indent="-342900">
              <a:buFont typeface="Arial" panose="020B0604020202020204" pitchFamily="34" charset="0"/>
              <a:buChar char="•"/>
            </a:pPr>
            <a:endParaRPr lang="en-US" altLang="ko-KR" sz="2400" b="1" dirty="0"/>
          </a:p>
          <a:p>
            <a:pPr lvl="1"/>
            <a:endParaRPr lang="en-US" altLang="ko-KR" sz="2400" b="1" dirty="0"/>
          </a:p>
          <a:p>
            <a:pPr marL="800100" lvl="1" indent="-342900">
              <a:buFont typeface="Arial" panose="020B0604020202020204" pitchFamily="34" charset="0"/>
              <a:buChar char="•"/>
            </a:pPr>
            <a:endParaRPr lang="en-US" altLang="ko-KR" sz="2400" b="1" dirty="0"/>
          </a:p>
          <a:p>
            <a:pPr marL="342900" indent="-342900">
              <a:buFont typeface="Arial" panose="020B0604020202020204" pitchFamily="34" charset="0"/>
              <a:buChar char="•"/>
            </a:pPr>
            <a:endParaRPr lang="en-US" altLang="ko-KR" sz="2400" b="1" dirty="0"/>
          </a:p>
          <a:p>
            <a:endParaRPr lang="ko-KR" altLang="en-US" dirty="0"/>
          </a:p>
        </p:txBody>
      </p:sp>
      <p:sp>
        <p:nvSpPr>
          <p:cNvPr id="8" name="RS_Classification_Standard">
            <a:extLst>
              <a:ext uri="{FF2B5EF4-FFF2-40B4-BE49-F238E27FC236}">
                <a16:creationId xmlns:a16="http://schemas.microsoft.com/office/drawing/2014/main" id="{CFDBC213-0529-4878-B249-F4FE9EA62072}"/>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3664773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1255168" y="1772816"/>
            <a:ext cx="7272808" cy="1754326"/>
          </a:xfrm>
          <a:prstGeom prst="rect">
            <a:avLst/>
          </a:prstGeom>
          <a:noFill/>
        </p:spPr>
        <p:txBody>
          <a:bodyPr wrap="square" rtlCol="0">
            <a:spAutoFit/>
          </a:bodyPr>
          <a:lstStyle/>
          <a:p>
            <a:r>
              <a:rPr lang="en-US" altLang="ko-KR" sz="4400" b="1" dirty="0">
                <a:solidFill>
                  <a:srgbClr val="FF0000"/>
                </a:solidFill>
              </a:rPr>
              <a:t>Work item </a:t>
            </a:r>
            <a:r>
              <a:rPr lang="en-US" altLang="ko-KR" sz="4400" b="1" dirty="0" err="1">
                <a:solidFill>
                  <a:srgbClr val="FF0000"/>
                </a:solidFill>
              </a:rPr>
              <a:t>J.noref</a:t>
            </a:r>
            <a:endParaRPr lang="en-US" altLang="ko-KR" sz="4400" b="1" dirty="0">
              <a:solidFill>
                <a:srgbClr val="FF0000"/>
              </a:solidFill>
            </a:endParaRPr>
          </a:p>
          <a:p>
            <a:r>
              <a:rPr lang="en-US" altLang="ko-KR" sz="2000" b="1" dirty="0">
                <a:solidFill>
                  <a:schemeClr val="accent1"/>
                </a:solidFill>
              </a:rPr>
              <a:t>Base Text: </a:t>
            </a:r>
            <a:r>
              <a:rPr lang="en-GB" altLang="ko-KR" sz="2000" u="sng" dirty="0">
                <a:solidFill>
                  <a:schemeClr val="accent1"/>
                </a:solidFill>
                <a:effectLst/>
                <a:latin typeface="Times New Roman" panose="02020603050405020304" pitchFamily="18" charset="0"/>
                <a:ea typeface="SimSun" panose="02010600030101010101" pitchFamily="2" charset="-122"/>
                <a:hlinkClick r:id="rId4">
                  <a:extLst>
                    <a:ext uri="{A12FA001-AC4F-418D-AE19-62706E023703}">
                      <ahyp:hlinkClr xmlns:ahyp="http://schemas.microsoft.com/office/drawing/2018/hyperlinkcolor" val="tx"/>
                    </a:ext>
                  </a:extLst>
                </a:hlinkClick>
              </a:rPr>
              <a:t>SG12-</a:t>
            </a:r>
            <a:r>
              <a:rPr lang="en-GB" altLang="ko-KR" sz="2000" u="sng" dirty="0">
                <a:solidFill>
                  <a:schemeClr val="accent1"/>
                </a:solidFill>
                <a:effectLst/>
                <a:latin typeface="Times New Roman" panose="02020603050405020304" pitchFamily="18" charset="0"/>
                <a:ea typeface="SimSun" panose="02010600030101010101" pitchFamily="2" charset="-122"/>
              </a:rPr>
              <a:t>TD634</a:t>
            </a:r>
            <a:endParaRPr lang="en-US" altLang="ko-KR" sz="2000" b="1" dirty="0">
              <a:solidFill>
                <a:schemeClr val="accent1"/>
              </a:solidFill>
            </a:endParaRPr>
          </a:p>
          <a:p>
            <a:endParaRPr lang="en-US" altLang="ko-KR" sz="4400" b="1" dirty="0">
              <a:solidFill>
                <a:srgbClr val="FF0000"/>
              </a:solidFill>
            </a:endParaRPr>
          </a:p>
        </p:txBody>
      </p:sp>
      <p:sp>
        <p:nvSpPr>
          <p:cNvPr id="8" name="RS_Classification_Standard">
            <a:extLst>
              <a:ext uri="{FF2B5EF4-FFF2-40B4-BE49-F238E27FC236}">
                <a16:creationId xmlns:a16="http://schemas.microsoft.com/office/drawing/2014/main" id="{D646CA09-57D4-4F87-8A03-B54AF0E8D0B3}"/>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8884290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251520" y="980728"/>
            <a:ext cx="8666519" cy="4647426"/>
          </a:xfrm>
          <a:prstGeom prst="rect">
            <a:avLst/>
          </a:prstGeom>
          <a:noFill/>
        </p:spPr>
        <p:txBody>
          <a:bodyPr wrap="square" rtlCol="0">
            <a:spAutoFit/>
          </a:bodyPr>
          <a:lstStyle/>
          <a:p>
            <a:r>
              <a:rPr lang="en-US" altLang="ko-KR" sz="3200" b="1" dirty="0">
                <a:highlight>
                  <a:srgbClr val="FFFF00"/>
                </a:highlight>
              </a:rPr>
              <a:t>No reference method</a:t>
            </a:r>
          </a:p>
          <a:p>
            <a:pPr marL="342900" indent="-342900">
              <a:buFont typeface="Arial" panose="020B0604020202020204" pitchFamily="34" charset="0"/>
              <a:buChar char="•"/>
            </a:pPr>
            <a:r>
              <a:rPr lang="en-US" altLang="ko-KR" sz="2400" b="1" dirty="0"/>
              <a:t>ITU and VQEG had made several attempts for no-reference video quality measurement methods, but failed to produce Recommendations.</a:t>
            </a:r>
          </a:p>
          <a:p>
            <a:pPr marL="342900" indent="-342900">
              <a:buFont typeface="Arial" panose="020B0604020202020204" pitchFamily="34" charset="0"/>
              <a:buChar char="•"/>
            </a:pPr>
            <a:r>
              <a:rPr lang="en-US" altLang="ko-KR" sz="2400" b="1" dirty="0"/>
              <a:t>Recently, some promising results based on deep-learning methods have been reported.</a:t>
            </a:r>
          </a:p>
          <a:p>
            <a:pPr marL="342900" indent="-342900">
              <a:buFont typeface="Arial" panose="020B0604020202020204" pitchFamily="34" charset="0"/>
              <a:buChar char="•"/>
            </a:pPr>
            <a:r>
              <a:rPr lang="en-US" altLang="ko-KR" sz="2400" b="1" dirty="0"/>
              <a:t>Q19 has a work item </a:t>
            </a:r>
            <a:r>
              <a:rPr lang="en-US" altLang="ko-KR" sz="2400" b="1" dirty="0" err="1"/>
              <a:t>J.noref</a:t>
            </a:r>
            <a:r>
              <a:rPr lang="en-US" altLang="ko-KR" sz="2400" b="1" dirty="0"/>
              <a:t> for no-reference video quality measurement methods.</a:t>
            </a:r>
          </a:p>
          <a:p>
            <a:pPr marL="342900" indent="-342900">
              <a:buFont typeface="Arial" panose="020B0604020202020204" pitchFamily="34" charset="0"/>
              <a:buChar char="•"/>
            </a:pPr>
            <a:r>
              <a:rPr lang="en-US" altLang="ko-KR" sz="2400" b="1" dirty="0"/>
              <a:t>For the </a:t>
            </a:r>
            <a:r>
              <a:rPr lang="en-US" altLang="ko-KR" sz="2400" b="1" dirty="0" err="1"/>
              <a:t>testplan</a:t>
            </a:r>
            <a:r>
              <a:rPr lang="en-US" altLang="ko-KR" sz="2400" b="1" dirty="0"/>
              <a:t> of NR methods, we may use a VQEG </a:t>
            </a:r>
            <a:r>
              <a:rPr lang="en-US" altLang="ko-KR" sz="2400" b="1" dirty="0" err="1"/>
              <a:t>testplan</a:t>
            </a:r>
            <a:r>
              <a:rPr lang="en-US" altLang="ko-KR" sz="2400" b="1" dirty="0"/>
              <a:t> (</a:t>
            </a:r>
            <a:r>
              <a:rPr lang="en-US" altLang="ko-KR" sz="2400" b="1" dirty="0" err="1"/>
              <a:t>e.g</a:t>
            </a:r>
            <a:r>
              <a:rPr lang="en-US" altLang="ko-KR" sz="2400" b="1" dirty="0"/>
              <a:t>, HDTV project) as base text. </a:t>
            </a:r>
          </a:p>
          <a:p>
            <a:pPr marL="342900" indent="-342900">
              <a:buFont typeface="Arial" panose="020B0604020202020204" pitchFamily="34" charset="0"/>
              <a:buChar char="•"/>
            </a:pPr>
            <a:r>
              <a:rPr lang="en-US" altLang="ko-KR" sz="2400" b="1" dirty="0"/>
              <a:t>Without any requirements on PVSs and bitstream data, no reference methods can be easily evaluated.</a:t>
            </a:r>
            <a:endParaRPr lang="ko-KR" altLang="en-US" dirty="0"/>
          </a:p>
        </p:txBody>
      </p:sp>
      <p:sp>
        <p:nvSpPr>
          <p:cNvPr id="8" name="RS_Classification_Standard">
            <a:extLst>
              <a:ext uri="{FF2B5EF4-FFF2-40B4-BE49-F238E27FC236}">
                <a16:creationId xmlns:a16="http://schemas.microsoft.com/office/drawing/2014/main" id="{5D4D392F-C112-458B-826B-04472B11CB26}"/>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11374108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251520" y="980728"/>
            <a:ext cx="8666519" cy="5232202"/>
          </a:xfrm>
          <a:prstGeom prst="rect">
            <a:avLst/>
          </a:prstGeom>
          <a:noFill/>
        </p:spPr>
        <p:txBody>
          <a:bodyPr wrap="square" rtlCol="0">
            <a:spAutoFit/>
          </a:bodyPr>
          <a:lstStyle/>
          <a:p>
            <a:r>
              <a:rPr lang="en-US" altLang="ko-KR" sz="2800" b="1" dirty="0">
                <a:solidFill>
                  <a:schemeClr val="accent1">
                    <a:lumMod val="75000"/>
                  </a:schemeClr>
                </a:solidFill>
              </a:rPr>
              <a:t>Main Issues</a:t>
            </a:r>
          </a:p>
          <a:p>
            <a:pPr marL="342900" indent="-342900">
              <a:buFont typeface="Arial" panose="020B0604020202020204" pitchFamily="34" charset="0"/>
              <a:buChar char="•"/>
            </a:pPr>
            <a:r>
              <a:rPr lang="en-US" altLang="ko-KR" sz="2400" b="1" dirty="0">
                <a:highlight>
                  <a:srgbClr val="FFFF00"/>
                </a:highlight>
              </a:rPr>
              <a:t>video resolutions and display types</a:t>
            </a:r>
          </a:p>
          <a:p>
            <a:pPr marL="342900" indent="-342900">
              <a:buFont typeface="Arial" panose="020B0604020202020204" pitchFamily="34" charset="0"/>
              <a:buChar char="•"/>
            </a:pPr>
            <a:r>
              <a:rPr lang="en-US" altLang="ko-KR" sz="2400" b="1" dirty="0">
                <a:highlight>
                  <a:srgbClr val="FFFF00"/>
                </a:highlight>
              </a:rPr>
              <a:t>codec types &amp; bitrates</a:t>
            </a:r>
          </a:p>
          <a:p>
            <a:pPr marL="342900" indent="-342900">
              <a:buFont typeface="Arial" panose="020B0604020202020204" pitchFamily="34" charset="0"/>
              <a:buChar char="•"/>
            </a:pPr>
            <a:r>
              <a:rPr lang="en-US" altLang="ko-KR" sz="2400" b="1" dirty="0">
                <a:highlight>
                  <a:srgbClr val="FFFF00"/>
                </a:highlight>
              </a:rPr>
              <a:t>transmission errors</a:t>
            </a:r>
          </a:p>
          <a:p>
            <a:pPr marL="342900" indent="-342900">
              <a:buFont typeface="Arial" panose="020B0604020202020204" pitchFamily="34" charset="0"/>
              <a:buChar char="•"/>
            </a:pPr>
            <a:r>
              <a:rPr lang="en-US" altLang="ko-KR" sz="2400" b="1" dirty="0">
                <a:highlight>
                  <a:srgbClr val="FFFF00"/>
                </a:highlight>
              </a:rPr>
              <a:t>PVS duration</a:t>
            </a:r>
          </a:p>
          <a:p>
            <a:pPr marL="342900" indent="-342900">
              <a:buFont typeface="Arial" panose="020B0604020202020204" pitchFamily="34" charset="0"/>
              <a:buChar char="•"/>
            </a:pPr>
            <a:r>
              <a:rPr lang="en-US" altLang="ko-KR" sz="2400" b="1" dirty="0">
                <a:highlight>
                  <a:srgbClr val="FFFF00"/>
                </a:highlight>
              </a:rPr>
              <a:t>subjective test method</a:t>
            </a:r>
          </a:p>
          <a:p>
            <a:pPr marL="342900" indent="-342900">
              <a:buFont typeface="Arial" panose="020B0604020202020204" pitchFamily="34" charset="0"/>
              <a:buChar char="•"/>
            </a:pPr>
            <a:r>
              <a:rPr lang="en-US" altLang="ko-KR" sz="2400" b="1" dirty="0">
                <a:solidFill>
                  <a:srgbClr val="FF0000"/>
                </a:solidFill>
              </a:rPr>
              <a:t>source video &amp; data publication (release of subjective data, objective data)</a:t>
            </a:r>
          </a:p>
          <a:p>
            <a:pPr marL="342900" indent="-342900">
              <a:buFont typeface="Arial" panose="020B0604020202020204" pitchFamily="34" charset="0"/>
              <a:buChar char="•"/>
            </a:pPr>
            <a:r>
              <a:rPr lang="en-US" altLang="ko-KR" sz="2400" b="1" dirty="0">
                <a:solidFill>
                  <a:srgbClr val="FF0000"/>
                </a:solidFill>
              </a:rPr>
              <a:t>model evaluation</a:t>
            </a:r>
          </a:p>
          <a:p>
            <a:pPr marL="342900" indent="-342900">
              <a:buFont typeface="Arial" panose="020B0604020202020204" pitchFamily="34" charset="0"/>
              <a:buChar char="•"/>
            </a:pPr>
            <a:r>
              <a:rPr lang="en-US" altLang="ko-KR" sz="2400" b="1" dirty="0">
                <a:solidFill>
                  <a:srgbClr val="FF0000"/>
                </a:solidFill>
              </a:rPr>
              <a:t>proponents &amp; ILG</a:t>
            </a:r>
          </a:p>
          <a:p>
            <a:pPr marL="342900" indent="-342900">
              <a:buFont typeface="Arial" panose="020B0604020202020204" pitchFamily="34" charset="0"/>
              <a:buChar char="•"/>
            </a:pPr>
            <a:r>
              <a:rPr lang="en-US" altLang="ko-KR" sz="2400" b="1" dirty="0"/>
              <a:t>performing subjective tests</a:t>
            </a:r>
          </a:p>
          <a:p>
            <a:pPr marL="342900" indent="-342900">
              <a:buFont typeface="Arial" panose="020B0604020202020204" pitchFamily="34" charset="0"/>
              <a:buChar char="•"/>
            </a:pPr>
            <a:r>
              <a:rPr lang="en-US" altLang="ko-KR" sz="2400" b="1" dirty="0"/>
              <a:t>other issues</a:t>
            </a:r>
          </a:p>
          <a:p>
            <a:pPr marL="342900" indent="-342900">
              <a:buFont typeface="Arial" panose="020B0604020202020204" pitchFamily="34" charset="0"/>
              <a:buChar char="•"/>
            </a:pPr>
            <a:r>
              <a:rPr lang="en-US" altLang="ko-KR" sz="2400" b="1" dirty="0"/>
              <a:t>schedule</a:t>
            </a:r>
            <a:r>
              <a:rPr lang="en-US" altLang="ko-KR" b="1" dirty="0"/>
              <a:t> </a:t>
            </a:r>
          </a:p>
          <a:p>
            <a:endParaRPr lang="ko-KR" altLang="en-US" dirty="0"/>
          </a:p>
        </p:txBody>
      </p:sp>
      <p:sp>
        <p:nvSpPr>
          <p:cNvPr id="8" name="RS_Classification_Standard">
            <a:extLst>
              <a:ext uri="{FF2B5EF4-FFF2-40B4-BE49-F238E27FC236}">
                <a16:creationId xmlns:a16="http://schemas.microsoft.com/office/drawing/2014/main" id="{5D4D392F-C112-458B-826B-04472B11CB26}"/>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31026368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251520" y="980728"/>
            <a:ext cx="8666519" cy="4678204"/>
          </a:xfrm>
          <a:prstGeom prst="rect">
            <a:avLst/>
          </a:prstGeom>
          <a:noFill/>
        </p:spPr>
        <p:txBody>
          <a:bodyPr wrap="square" rtlCol="0">
            <a:spAutoFit/>
          </a:bodyPr>
          <a:lstStyle/>
          <a:p>
            <a:r>
              <a:rPr lang="en-US" altLang="ko-KR" sz="2000" b="1" dirty="0">
                <a:highlight>
                  <a:srgbClr val="FFFF00"/>
                </a:highlight>
              </a:rPr>
              <a:t>Resolution</a:t>
            </a:r>
          </a:p>
          <a:p>
            <a:pPr marL="342900" indent="-342900">
              <a:buFont typeface="Arial" panose="020B0604020202020204" pitchFamily="34" charset="0"/>
              <a:buChar char="•"/>
            </a:pPr>
            <a:r>
              <a:rPr lang="en-US" altLang="ko-KR" sz="2000" b="1" dirty="0"/>
              <a:t>UHD (2160p), FHD (1080p), HD (720p) and lower.</a:t>
            </a:r>
          </a:p>
          <a:p>
            <a:pPr marL="342900" indent="-342900">
              <a:buFont typeface="Arial" panose="020B0604020202020204" pitchFamily="34" charset="0"/>
              <a:buChar char="•"/>
            </a:pPr>
            <a:r>
              <a:rPr lang="en-US" altLang="ko-KR" sz="2000" b="1" dirty="0"/>
              <a:t>Each resolution may require a certain number test sets.</a:t>
            </a:r>
          </a:p>
          <a:p>
            <a:pPr marL="342900" indent="-342900">
              <a:buFont typeface="Arial" panose="020B0604020202020204" pitchFamily="34" charset="0"/>
              <a:buChar char="•"/>
            </a:pPr>
            <a:r>
              <a:rPr lang="en-US" altLang="ko-KR" sz="2000" b="1" dirty="0"/>
              <a:t>Considering limited resources, we may consider selecting one or two resolutions.</a:t>
            </a:r>
          </a:p>
          <a:p>
            <a:pPr marL="342900" indent="-342900">
              <a:buFont typeface="Arial" panose="020B0604020202020204" pitchFamily="34" charset="0"/>
              <a:buChar char="•"/>
            </a:pPr>
            <a:r>
              <a:rPr lang="en-US" altLang="ko-KR" sz="2000" b="1" dirty="0">
                <a:solidFill>
                  <a:srgbClr val="FF0000"/>
                </a:solidFill>
              </a:rPr>
              <a:t>Decision: FHD only (horizontal/vertical) </a:t>
            </a:r>
            <a:r>
              <a:rPr lang="en-US" altLang="ko-KR" sz="2000" b="1" u="sng" dirty="0">
                <a:solidFill>
                  <a:srgbClr val="FF0000"/>
                </a:solidFill>
              </a:rPr>
              <a:t>with vertical format applicable only to mobile display</a:t>
            </a:r>
            <a:r>
              <a:rPr lang="en-US" altLang="ko-KR" sz="2000" b="1" u="sng" dirty="0"/>
              <a:t> </a:t>
            </a:r>
          </a:p>
          <a:p>
            <a:r>
              <a:rPr lang="en-US" altLang="ko-KR" sz="2000" b="1" dirty="0">
                <a:highlight>
                  <a:srgbClr val="FFFF00"/>
                </a:highlight>
              </a:rPr>
              <a:t>Display</a:t>
            </a:r>
          </a:p>
          <a:p>
            <a:pPr marL="342900" indent="-342900">
              <a:buFont typeface="Arial" panose="020B0604020202020204" pitchFamily="34" charset="0"/>
              <a:buChar char="•"/>
            </a:pPr>
            <a:r>
              <a:rPr lang="en-US" altLang="ko-KR" sz="2000" b="1" dirty="0"/>
              <a:t>UHD TV, FHD TV, PC monitors, tablet, smart phone.</a:t>
            </a:r>
          </a:p>
          <a:p>
            <a:pPr marL="342900" indent="-342900">
              <a:buFont typeface="Arial" panose="020B0604020202020204" pitchFamily="34" charset="0"/>
              <a:buChar char="•"/>
            </a:pPr>
            <a:r>
              <a:rPr lang="en-US" altLang="ko-KR" sz="2000" b="1" dirty="0"/>
              <a:t>Each display may require a certain number test sets.</a:t>
            </a:r>
          </a:p>
          <a:p>
            <a:pPr marL="342900" indent="-342900">
              <a:buFont typeface="Arial" panose="020B0604020202020204" pitchFamily="34" charset="0"/>
              <a:buChar char="•"/>
            </a:pPr>
            <a:r>
              <a:rPr lang="en-US" altLang="ko-KR" sz="2000" b="1" dirty="0"/>
              <a:t>Considering limited resources, we may consider selecting one two display types.</a:t>
            </a:r>
          </a:p>
          <a:p>
            <a:pPr marL="342900" indent="-342900">
              <a:buFont typeface="Arial" panose="020B0604020202020204" pitchFamily="34" charset="0"/>
              <a:buChar char="•"/>
            </a:pPr>
            <a:r>
              <a:rPr lang="en-US" altLang="ko-KR" sz="2000" b="1" dirty="0">
                <a:solidFill>
                  <a:srgbClr val="FF0000"/>
                </a:solidFill>
              </a:rPr>
              <a:t>Decision: TV monitors, PC monitors, mobile display </a:t>
            </a:r>
            <a:br>
              <a:rPr lang="en-US" altLang="ko-KR" sz="2000" b="1" dirty="0">
                <a:solidFill>
                  <a:srgbClr val="FF0000"/>
                </a:solidFill>
              </a:rPr>
            </a:br>
            <a:r>
              <a:rPr lang="en-US" altLang="ko-KR" sz="2000" b="1" u="sng" dirty="0">
                <a:solidFill>
                  <a:srgbClr val="FF0000"/>
                </a:solidFill>
              </a:rPr>
              <a:t>(Display resolutions should exceed or</a:t>
            </a:r>
            <a:r>
              <a:rPr lang="ko-KR" altLang="en-US" sz="2000" b="1" u="sng" dirty="0">
                <a:solidFill>
                  <a:srgbClr val="FF0000"/>
                </a:solidFill>
              </a:rPr>
              <a:t> </a:t>
            </a:r>
            <a:r>
              <a:rPr lang="en-US" altLang="ko-KR" sz="2000" b="1" u="sng" dirty="0">
                <a:solidFill>
                  <a:srgbClr val="FF0000"/>
                </a:solidFill>
              </a:rPr>
              <a:t>equal</a:t>
            </a:r>
            <a:r>
              <a:rPr lang="ko-KR" altLang="en-US" sz="2000" b="1" u="sng" dirty="0">
                <a:solidFill>
                  <a:srgbClr val="FF0000"/>
                </a:solidFill>
              </a:rPr>
              <a:t> </a:t>
            </a:r>
            <a:r>
              <a:rPr lang="en-US" altLang="ko-KR" sz="2000" b="1" u="sng" dirty="0">
                <a:solidFill>
                  <a:srgbClr val="FF0000"/>
                </a:solidFill>
              </a:rPr>
              <a:t>to</a:t>
            </a:r>
            <a:r>
              <a:rPr lang="ko-KR" altLang="en-US" sz="2000" b="1" u="sng" dirty="0">
                <a:solidFill>
                  <a:srgbClr val="FF0000"/>
                </a:solidFill>
              </a:rPr>
              <a:t> </a:t>
            </a:r>
            <a:r>
              <a:rPr lang="en-US" altLang="ko-KR" sz="2000" b="1" u="sng" dirty="0">
                <a:solidFill>
                  <a:srgbClr val="FF0000"/>
                </a:solidFill>
              </a:rPr>
              <a:t>FHD)</a:t>
            </a:r>
          </a:p>
          <a:p>
            <a:endParaRPr lang="ko-KR" altLang="en-US" dirty="0"/>
          </a:p>
        </p:txBody>
      </p:sp>
      <p:sp>
        <p:nvSpPr>
          <p:cNvPr id="8" name="RS_Classification_Standard">
            <a:extLst>
              <a:ext uri="{FF2B5EF4-FFF2-40B4-BE49-F238E27FC236}">
                <a16:creationId xmlns:a16="http://schemas.microsoft.com/office/drawing/2014/main" id="{5D4D392F-C112-458B-826B-04472B11CB26}"/>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34797381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251520" y="980728"/>
            <a:ext cx="8666519" cy="5293757"/>
          </a:xfrm>
          <a:prstGeom prst="rect">
            <a:avLst/>
          </a:prstGeom>
          <a:noFill/>
        </p:spPr>
        <p:txBody>
          <a:bodyPr wrap="square" rtlCol="0">
            <a:spAutoFit/>
          </a:bodyPr>
          <a:lstStyle/>
          <a:p>
            <a:r>
              <a:rPr lang="en-US" altLang="ko-KR" sz="3200" b="1" dirty="0">
                <a:highlight>
                  <a:srgbClr val="FFFF00"/>
                </a:highlight>
              </a:rPr>
              <a:t>PVS duration</a:t>
            </a:r>
          </a:p>
          <a:p>
            <a:pPr marL="342900" indent="-342900">
              <a:buFont typeface="Arial" panose="020B0604020202020204" pitchFamily="34" charset="0"/>
              <a:buChar char="•"/>
            </a:pPr>
            <a:r>
              <a:rPr lang="en-US" altLang="ko-KR" sz="2400" b="1" dirty="0"/>
              <a:t>5, 8, 10, 12 sec</a:t>
            </a:r>
          </a:p>
          <a:p>
            <a:pPr marL="342900" indent="-342900">
              <a:buFont typeface="Arial" panose="020B0604020202020204" pitchFamily="34" charset="0"/>
              <a:buChar char="•"/>
            </a:pPr>
            <a:endParaRPr lang="en-US" altLang="ko-KR" sz="2400" b="1" dirty="0"/>
          </a:p>
          <a:p>
            <a:pPr marL="342900" indent="-342900">
              <a:buFont typeface="Arial" panose="020B0604020202020204" pitchFamily="34" charset="0"/>
              <a:buChar char="•"/>
            </a:pPr>
            <a:r>
              <a:rPr lang="en-US" altLang="ko-KR" sz="2400" b="1" dirty="0"/>
              <a:t>Proposal: 5s (no transmission errors), 8s (transmission errors allowed)</a:t>
            </a:r>
          </a:p>
          <a:p>
            <a:pPr marL="342900" indent="-342900">
              <a:buFont typeface="Arial" panose="020B0604020202020204" pitchFamily="34" charset="0"/>
              <a:buChar char="•"/>
            </a:pPr>
            <a:r>
              <a:rPr lang="en-US" altLang="ko-KR" sz="2400" b="1" dirty="0">
                <a:solidFill>
                  <a:srgbClr val="FF0000"/>
                </a:solidFill>
              </a:rPr>
              <a:t>Decision: 5 sec (no transmission errors)</a:t>
            </a:r>
          </a:p>
          <a:p>
            <a:pPr marL="800100" lvl="1" indent="-342900">
              <a:buFont typeface="Arial" panose="020B0604020202020204" pitchFamily="34" charset="0"/>
              <a:buChar char="•"/>
            </a:pPr>
            <a:r>
              <a:rPr lang="en-US" altLang="ko-KR" sz="2400" b="1" dirty="0">
                <a:solidFill>
                  <a:srgbClr val="FF0000"/>
                </a:solidFill>
              </a:rPr>
              <a:t>Constant quality recommended. </a:t>
            </a:r>
          </a:p>
          <a:p>
            <a:pPr marL="800100" lvl="1" indent="-342900">
              <a:buFont typeface="Arial" panose="020B0604020202020204" pitchFamily="34" charset="0"/>
              <a:buChar char="•"/>
            </a:pPr>
            <a:r>
              <a:rPr lang="en-US" altLang="ko-KR" sz="2400" b="1" dirty="0">
                <a:solidFill>
                  <a:srgbClr val="FF0000"/>
                </a:solidFill>
              </a:rPr>
              <a:t>No artificial impairments </a:t>
            </a:r>
            <a:r>
              <a:rPr lang="en-US" altLang="ko-KR" sz="2400" b="1" u="sng" dirty="0">
                <a:solidFill>
                  <a:srgbClr val="FF0000"/>
                </a:solidFill>
              </a:rPr>
              <a:t>(details in pre/post processing)</a:t>
            </a:r>
            <a:r>
              <a:rPr lang="en-US" altLang="ko-KR" sz="2400" b="1" dirty="0">
                <a:solidFill>
                  <a:srgbClr val="FF0000"/>
                </a:solidFill>
              </a:rPr>
              <a:t>.</a:t>
            </a:r>
          </a:p>
          <a:p>
            <a:pPr marL="800100" lvl="1" indent="-342900">
              <a:buFont typeface="Arial" panose="020B0604020202020204" pitchFamily="34" charset="0"/>
              <a:buChar char="•"/>
            </a:pPr>
            <a:r>
              <a:rPr lang="en-US" altLang="ko-KR" sz="2400" b="1" u="sng" dirty="0">
                <a:solidFill>
                  <a:srgbClr val="FF0000"/>
                </a:solidFill>
              </a:rPr>
              <a:t>No scene cut is preferred with maximum one scene change, which should be minimum (scene cuts allowed if the scenes cover the same objects). The scene cut should not occur in the first and last one seconds and be preferably located in the middle.</a:t>
            </a:r>
            <a:r>
              <a:rPr lang="en-US" altLang="ko-KR" b="1" dirty="0"/>
              <a:t> </a:t>
            </a:r>
          </a:p>
          <a:p>
            <a:endParaRPr lang="ko-KR" altLang="en-US" dirty="0"/>
          </a:p>
        </p:txBody>
      </p:sp>
      <p:sp>
        <p:nvSpPr>
          <p:cNvPr id="8" name="RS_Classification_Standard">
            <a:extLst>
              <a:ext uri="{FF2B5EF4-FFF2-40B4-BE49-F238E27FC236}">
                <a16:creationId xmlns:a16="http://schemas.microsoft.com/office/drawing/2014/main" id="{5D4D392F-C112-458B-826B-04472B11CB26}"/>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15594590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251520" y="928420"/>
            <a:ext cx="8666519" cy="3908762"/>
          </a:xfrm>
          <a:prstGeom prst="rect">
            <a:avLst/>
          </a:prstGeom>
          <a:noFill/>
        </p:spPr>
        <p:txBody>
          <a:bodyPr wrap="square" rtlCol="0">
            <a:spAutoFit/>
          </a:bodyPr>
          <a:lstStyle/>
          <a:p>
            <a:r>
              <a:rPr lang="en-US" altLang="ko-KR" sz="3200" b="1" dirty="0">
                <a:highlight>
                  <a:srgbClr val="FFFF00"/>
                </a:highlight>
              </a:rPr>
              <a:t>Codec and bitrates</a:t>
            </a:r>
          </a:p>
          <a:p>
            <a:r>
              <a:rPr lang="en-US" altLang="ko-KR" sz="2400" b="1" dirty="0">
                <a:solidFill>
                  <a:srgbClr val="FF0000"/>
                </a:solidFill>
              </a:rPr>
              <a:t>DECISIONS</a:t>
            </a:r>
          </a:p>
          <a:p>
            <a:pPr marL="342900" indent="-342900">
              <a:buFont typeface="Arial" panose="020B0604020202020204" pitchFamily="34" charset="0"/>
              <a:buChar char="•"/>
            </a:pPr>
            <a:r>
              <a:rPr lang="en-US" altLang="ko-KR" sz="2400" b="1" dirty="0">
                <a:solidFill>
                  <a:srgbClr val="FF0000"/>
                </a:solidFill>
              </a:rPr>
              <a:t>Codec: H.264, H.265, VP9, AV1, VVC.</a:t>
            </a:r>
          </a:p>
          <a:p>
            <a:pPr marL="342900" indent="-342900">
              <a:buFont typeface="Arial" panose="020B0604020202020204" pitchFamily="34" charset="0"/>
              <a:buChar char="•"/>
            </a:pPr>
            <a:r>
              <a:rPr lang="en-US" altLang="ko-KR" sz="2400" b="1" dirty="0">
                <a:solidFill>
                  <a:srgbClr val="FF0000"/>
                </a:solidFill>
              </a:rPr>
              <a:t>Camera impairments (live capture) are allowed.</a:t>
            </a:r>
          </a:p>
          <a:p>
            <a:pPr marL="342900" indent="-342900">
              <a:buFont typeface="Arial" panose="020B0604020202020204" pitchFamily="34" charset="0"/>
              <a:buChar char="•"/>
            </a:pPr>
            <a:r>
              <a:rPr lang="en-US" altLang="ko-KR" sz="2400" b="1" dirty="0">
                <a:solidFill>
                  <a:srgbClr val="FF0000"/>
                </a:solidFill>
              </a:rPr>
              <a:t>Bitrates (FHD)</a:t>
            </a:r>
          </a:p>
          <a:p>
            <a:pPr marL="800100" lvl="1" indent="-342900">
              <a:buFont typeface="Arial" panose="020B0604020202020204" pitchFamily="34" charset="0"/>
              <a:buChar char="•"/>
            </a:pPr>
            <a:r>
              <a:rPr lang="en-US" altLang="ko-KR" sz="2400" b="1" dirty="0">
                <a:solidFill>
                  <a:srgbClr val="FF0000"/>
                </a:solidFill>
              </a:rPr>
              <a:t>1080p SRC: 	0.1–30 Mbps</a:t>
            </a:r>
          </a:p>
          <a:p>
            <a:pPr marL="342900" indent="-342900">
              <a:buFont typeface="Arial" panose="020B0604020202020204" pitchFamily="34" charset="0"/>
              <a:buChar char="•"/>
            </a:pPr>
            <a:endParaRPr lang="en-US" altLang="ko-KR" sz="2400" b="1" dirty="0"/>
          </a:p>
          <a:p>
            <a:endParaRPr lang="en-US" altLang="ko-KR" b="1" dirty="0"/>
          </a:p>
          <a:p>
            <a:endParaRPr lang="en-US" altLang="ko-KR" b="1" dirty="0"/>
          </a:p>
          <a:p>
            <a:r>
              <a:rPr lang="en-US" altLang="ko-KR" b="1" dirty="0"/>
              <a:t> </a:t>
            </a:r>
          </a:p>
          <a:p>
            <a:endParaRPr lang="ko-KR" altLang="en-US" dirty="0"/>
          </a:p>
        </p:txBody>
      </p:sp>
      <p:sp>
        <p:nvSpPr>
          <p:cNvPr id="8" name="RS_Classification_Standard">
            <a:extLst>
              <a:ext uri="{FF2B5EF4-FFF2-40B4-BE49-F238E27FC236}">
                <a16:creationId xmlns:a16="http://schemas.microsoft.com/office/drawing/2014/main" id="{5D4D392F-C112-458B-826B-04472B11CB26}"/>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36100242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251520" y="980728"/>
            <a:ext cx="8666519" cy="3170099"/>
          </a:xfrm>
          <a:prstGeom prst="rect">
            <a:avLst/>
          </a:prstGeom>
          <a:noFill/>
        </p:spPr>
        <p:txBody>
          <a:bodyPr wrap="square" rtlCol="0">
            <a:spAutoFit/>
          </a:bodyPr>
          <a:lstStyle/>
          <a:p>
            <a:r>
              <a:rPr lang="en-US" altLang="ko-KR" sz="3200" b="1" dirty="0">
                <a:highlight>
                  <a:srgbClr val="FFFF00"/>
                </a:highlight>
              </a:rPr>
              <a:t>Transmission Error</a:t>
            </a:r>
          </a:p>
          <a:p>
            <a:pPr marL="342900" indent="-342900">
              <a:buFont typeface="Arial" panose="020B0604020202020204" pitchFamily="34" charset="0"/>
              <a:buChar char="•"/>
            </a:pPr>
            <a:r>
              <a:rPr lang="en-US" altLang="ko-KR" sz="2400" b="1" dirty="0"/>
              <a:t>Option 1: Compression only</a:t>
            </a:r>
          </a:p>
          <a:p>
            <a:pPr marL="342900" indent="-342900">
              <a:buFont typeface="Arial" panose="020B0604020202020204" pitchFamily="34" charset="0"/>
              <a:buChar char="•"/>
            </a:pPr>
            <a:r>
              <a:rPr lang="en-US" altLang="ko-KR" sz="2400" b="1" dirty="0"/>
              <a:t>Option 2: Allow Freeze (up to ??30%).</a:t>
            </a:r>
          </a:p>
          <a:p>
            <a:pPr marL="342900" indent="-342900">
              <a:buFont typeface="Arial" panose="020B0604020202020204" pitchFamily="34" charset="0"/>
              <a:buChar char="•"/>
            </a:pPr>
            <a:endParaRPr lang="en-US" altLang="ko-KR" sz="2400" b="1" dirty="0"/>
          </a:p>
          <a:p>
            <a:pPr marL="342900" indent="-342900">
              <a:buFont typeface="Arial" panose="020B0604020202020204" pitchFamily="34" charset="0"/>
              <a:buChar char="•"/>
            </a:pPr>
            <a:r>
              <a:rPr lang="en-US" altLang="ko-KR" sz="2400" b="1" dirty="0">
                <a:solidFill>
                  <a:srgbClr val="FF0000"/>
                </a:solidFill>
              </a:rPr>
              <a:t>Decision: no transmission errors.</a:t>
            </a:r>
          </a:p>
          <a:p>
            <a:endParaRPr lang="en-US" altLang="ko-KR" b="1" dirty="0"/>
          </a:p>
          <a:p>
            <a:endParaRPr lang="en-US" altLang="ko-KR" b="1" dirty="0"/>
          </a:p>
          <a:p>
            <a:r>
              <a:rPr lang="en-US" altLang="ko-KR" b="1" dirty="0"/>
              <a:t> </a:t>
            </a:r>
          </a:p>
          <a:p>
            <a:endParaRPr lang="ko-KR" altLang="en-US" dirty="0"/>
          </a:p>
        </p:txBody>
      </p:sp>
      <p:sp>
        <p:nvSpPr>
          <p:cNvPr id="8" name="RS_Classification_Standard">
            <a:extLst>
              <a:ext uri="{FF2B5EF4-FFF2-40B4-BE49-F238E27FC236}">
                <a16:creationId xmlns:a16="http://schemas.microsoft.com/office/drawing/2014/main" id="{5D4D392F-C112-458B-826B-04472B11CB26}"/>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16216649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179512" y="980728"/>
            <a:ext cx="8666519" cy="3170099"/>
          </a:xfrm>
          <a:prstGeom prst="rect">
            <a:avLst/>
          </a:prstGeom>
          <a:noFill/>
        </p:spPr>
        <p:txBody>
          <a:bodyPr wrap="square" rtlCol="0">
            <a:spAutoFit/>
          </a:bodyPr>
          <a:lstStyle/>
          <a:p>
            <a:r>
              <a:rPr lang="en-US" altLang="ko-KR" sz="3200" b="1" dirty="0">
                <a:highlight>
                  <a:srgbClr val="FFFF00"/>
                </a:highlight>
              </a:rPr>
              <a:t>Subjective Test Method</a:t>
            </a:r>
          </a:p>
          <a:p>
            <a:pPr marL="342900" indent="-342900">
              <a:buFont typeface="Arial" panose="020B0604020202020204" pitchFamily="34" charset="0"/>
              <a:buChar char="•"/>
            </a:pPr>
            <a:r>
              <a:rPr lang="en-US" altLang="ko-KR" sz="2400" b="1" dirty="0">
                <a:solidFill>
                  <a:srgbClr val="FF0000"/>
                </a:solidFill>
              </a:rPr>
              <a:t>Decision: ACR.</a:t>
            </a:r>
          </a:p>
          <a:p>
            <a:pPr lvl="1"/>
            <a:endParaRPr lang="en-US" altLang="ko-KR" sz="2400" b="1" dirty="0"/>
          </a:p>
          <a:p>
            <a:pPr lvl="1"/>
            <a:endParaRPr lang="en-US" altLang="ko-KR" sz="2400" b="1" dirty="0"/>
          </a:p>
          <a:p>
            <a:pPr marL="800100" lvl="1" indent="-342900">
              <a:buFont typeface="Arial" panose="020B0604020202020204" pitchFamily="34" charset="0"/>
              <a:buChar char="•"/>
            </a:pPr>
            <a:endParaRPr lang="en-US" altLang="ko-KR" sz="2400" b="1" dirty="0"/>
          </a:p>
          <a:p>
            <a:endParaRPr lang="en-US" altLang="ko-KR" b="1" dirty="0"/>
          </a:p>
          <a:p>
            <a:endParaRPr lang="en-US" altLang="ko-KR" b="1" dirty="0"/>
          </a:p>
          <a:p>
            <a:r>
              <a:rPr lang="en-US" altLang="ko-KR" b="1" dirty="0"/>
              <a:t> </a:t>
            </a:r>
          </a:p>
          <a:p>
            <a:endParaRPr lang="ko-KR" altLang="en-US" dirty="0"/>
          </a:p>
        </p:txBody>
      </p:sp>
      <p:sp>
        <p:nvSpPr>
          <p:cNvPr id="8" name="RS_Classification_Standard">
            <a:extLst>
              <a:ext uri="{FF2B5EF4-FFF2-40B4-BE49-F238E27FC236}">
                <a16:creationId xmlns:a16="http://schemas.microsoft.com/office/drawing/2014/main" id="{5D4D392F-C112-458B-826B-04472B11CB26}"/>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33846925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179512" y="980728"/>
            <a:ext cx="8666519" cy="5386090"/>
          </a:xfrm>
          <a:prstGeom prst="rect">
            <a:avLst/>
          </a:prstGeom>
          <a:noFill/>
        </p:spPr>
        <p:txBody>
          <a:bodyPr wrap="square" rtlCol="0">
            <a:spAutoFit/>
          </a:bodyPr>
          <a:lstStyle/>
          <a:p>
            <a:r>
              <a:rPr lang="en-US" altLang="ko-KR" sz="3200" b="1" dirty="0">
                <a:highlight>
                  <a:srgbClr val="FFFF00"/>
                </a:highlight>
              </a:rPr>
              <a:t>HRC design</a:t>
            </a:r>
          </a:p>
          <a:p>
            <a:pPr marL="342900" indent="-342900">
              <a:buFont typeface="Arial" panose="020B0604020202020204" pitchFamily="34" charset="0"/>
              <a:buChar char="•"/>
            </a:pPr>
            <a:endParaRPr lang="en-US" altLang="ko-KR" sz="2400" b="1" dirty="0">
              <a:solidFill>
                <a:srgbClr val="FF0000"/>
              </a:solidFill>
            </a:endParaRPr>
          </a:p>
          <a:p>
            <a:r>
              <a:rPr lang="en-US" altLang="ko-KR" sz="2400" b="1" dirty="0">
                <a:solidFill>
                  <a:srgbClr val="FF0000"/>
                </a:solidFill>
              </a:rPr>
              <a:t>Decision</a:t>
            </a:r>
          </a:p>
          <a:p>
            <a:pPr marL="342900" indent="-342900">
              <a:buFont typeface="Arial" panose="020B0604020202020204" pitchFamily="34" charset="0"/>
              <a:buChar char="•"/>
            </a:pPr>
            <a:r>
              <a:rPr lang="en-US" altLang="ko-KR" sz="2400" b="1" dirty="0">
                <a:solidFill>
                  <a:srgbClr val="FF0000"/>
                </a:solidFill>
              </a:rPr>
              <a:t>Number of PVSs of subjective test: &gt;=200</a:t>
            </a:r>
          </a:p>
          <a:p>
            <a:pPr marL="342900" indent="-342900">
              <a:buFont typeface="Arial" panose="020B0604020202020204" pitchFamily="34" charset="0"/>
              <a:buChar char="•"/>
            </a:pPr>
            <a:r>
              <a:rPr lang="en-US" altLang="ko-KR" sz="2400" b="1" dirty="0">
                <a:solidFill>
                  <a:srgbClr val="FF0000"/>
                </a:solidFill>
              </a:rPr>
              <a:t>Number of viewers: 24 (P.910)</a:t>
            </a:r>
          </a:p>
          <a:p>
            <a:pPr marL="342900" indent="-342900">
              <a:buFont typeface="Arial" panose="020B0604020202020204" pitchFamily="34" charset="0"/>
              <a:buChar char="•"/>
            </a:pPr>
            <a:r>
              <a:rPr lang="en-US" altLang="ko-KR" sz="2400" b="1" dirty="0">
                <a:solidFill>
                  <a:srgbClr val="FF0000"/>
                </a:solidFill>
              </a:rPr>
              <a:t>A subject may skip a clip. The clip will still be used in data analysis.</a:t>
            </a:r>
          </a:p>
          <a:p>
            <a:endParaRPr lang="en-US" altLang="ko-KR" sz="2400" b="1" dirty="0">
              <a:solidFill>
                <a:srgbClr val="FF0000"/>
              </a:solidFill>
            </a:endParaRPr>
          </a:p>
          <a:p>
            <a:pPr lvl="1"/>
            <a:endParaRPr lang="en-US" altLang="ko-KR" sz="2400" b="1" dirty="0"/>
          </a:p>
          <a:p>
            <a:pPr lvl="1"/>
            <a:endParaRPr lang="en-US" altLang="ko-KR" sz="2400" b="1" dirty="0"/>
          </a:p>
          <a:p>
            <a:pPr marL="800100" lvl="1" indent="-342900">
              <a:buFont typeface="Arial" panose="020B0604020202020204" pitchFamily="34" charset="0"/>
              <a:buChar char="•"/>
            </a:pPr>
            <a:endParaRPr lang="en-US" altLang="ko-KR" sz="2400" b="1" dirty="0"/>
          </a:p>
          <a:p>
            <a:endParaRPr lang="en-US" altLang="ko-KR" b="1" dirty="0"/>
          </a:p>
          <a:p>
            <a:endParaRPr lang="en-US" altLang="ko-KR" b="1" dirty="0"/>
          </a:p>
          <a:p>
            <a:r>
              <a:rPr lang="en-US" altLang="ko-KR" b="1" dirty="0"/>
              <a:t> </a:t>
            </a:r>
          </a:p>
          <a:p>
            <a:endParaRPr lang="ko-KR" altLang="en-US" dirty="0"/>
          </a:p>
        </p:txBody>
      </p:sp>
      <p:sp>
        <p:nvSpPr>
          <p:cNvPr id="8" name="RS_Classification_Standard">
            <a:extLst>
              <a:ext uri="{FF2B5EF4-FFF2-40B4-BE49-F238E27FC236}">
                <a16:creationId xmlns:a16="http://schemas.microsoft.com/office/drawing/2014/main" id="{5D4D392F-C112-458B-826B-04472B11CB26}"/>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12035612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251520" y="980728"/>
            <a:ext cx="8666519" cy="3539430"/>
          </a:xfrm>
          <a:prstGeom prst="rect">
            <a:avLst/>
          </a:prstGeom>
          <a:noFill/>
        </p:spPr>
        <p:txBody>
          <a:bodyPr wrap="square" rtlCol="0">
            <a:spAutoFit/>
          </a:bodyPr>
          <a:lstStyle/>
          <a:p>
            <a:r>
              <a:rPr lang="en-US" altLang="ko-KR" sz="3200" b="1" dirty="0">
                <a:highlight>
                  <a:srgbClr val="FFFF00"/>
                </a:highlight>
              </a:rPr>
              <a:t>Model Types in Recommendations</a:t>
            </a:r>
          </a:p>
          <a:p>
            <a:pPr marL="342900" indent="-342900">
              <a:buFont typeface="Arial" panose="020B0604020202020204" pitchFamily="34" charset="0"/>
              <a:buChar char="•"/>
            </a:pPr>
            <a:r>
              <a:rPr lang="en-US" altLang="ko-KR" sz="2400" b="1" dirty="0"/>
              <a:t>One model for all resolutions </a:t>
            </a:r>
          </a:p>
          <a:p>
            <a:pPr marL="342900" indent="-342900">
              <a:buFont typeface="Arial" panose="020B0604020202020204" pitchFamily="34" charset="0"/>
              <a:buChar char="•"/>
            </a:pPr>
            <a:r>
              <a:rPr lang="en-US" altLang="ko-KR" sz="2400" b="1" dirty="0"/>
              <a:t>Each model for target resolution</a:t>
            </a:r>
          </a:p>
          <a:p>
            <a:pPr marL="342900" indent="-342900">
              <a:buFont typeface="Arial" panose="020B0604020202020204" pitchFamily="34" charset="0"/>
              <a:buChar char="•"/>
            </a:pPr>
            <a:endParaRPr lang="en-US" altLang="ko-KR" sz="2400" b="1" dirty="0"/>
          </a:p>
          <a:p>
            <a:pPr marL="342900" indent="-342900">
              <a:buFont typeface="Arial" panose="020B0604020202020204" pitchFamily="34" charset="0"/>
              <a:buChar char="•"/>
            </a:pPr>
            <a:r>
              <a:rPr lang="en-US" altLang="ko-KR" sz="2400" b="1" dirty="0">
                <a:solidFill>
                  <a:srgbClr val="FF0000"/>
                </a:solidFill>
              </a:rPr>
              <a:t>Decision: A model should handle horizontal/vertical FHD </a:t>
            </a:r>
            <a:r>
              <a:rPr lang="en-US" altLang="ko-KR" sz="2400" b="1" u="sng" dirty="0">
                <a:solidFill>
                  <a:srgbClr val="FF0000"/>
                </a:solidFill>
              </a:rPr>
              <a:t>with vertical format applicable only to mobile display</a:t>
            </a:r>
            <a:r>
              <a:rPr lang="en-US" altLang="ko-KR" sz="2400" b="1" u="sng" dirty="0"/>
              <a:t> </a:t>
            </a:r>
            <a:r>
              <a:rPr lang="en-US" altLang="ko-KR" sz="2400" b="1" dirty="0">
                <a:solidFill>
                  <a:srgbClr val="FF0000"/>
                </a:solidFill>
              </a:rPr>
              <a:t>.</a:t>
            </a:r>
          </a:p>
          <a:p>
            <a:endParaRPr lang="en-US" altLang="ko-KR" b="1" dirty="0"/>
          </a:p>
          <a:p>
            <a:endParaRPr lang="en-US" altLang="ko-KR" b="1" dirty="0"/>
          </a:p>
          <a:p>
            <a:r>
              <a:rPr lang="en-US" altLang="ko-KR" b="1" dirty="0"/>
              <a:t> </a:t>
            </a:r>
          </a:p>
          <a:p>
            <a:endParaRPr lang="ko-KR" altLang="en-US" dirty="0"/>
          </a:p>
        </p:txBody>
      </p:sp>
      <p:sp>
        <p:nvSpPr>
          <p:cNvPr id="8" name="RS_Classification_Standard">
            <a:extLst>
              <a:ext uri="{FF2B5EF4-FFF2-40B4-BE49-F238E27FC236}">
                <a16:creationId xmlns:a16="http://schemas.microsoft.com/office/drawing/2014/main" id="{5D4D392F-C112-458B-826B-04472B11CB26}"/>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834790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329312" y="912823"/>
            <a:ext cx="8666519" cy="5078313"/>
          </a:xfrm>
          <a:prstGeom prst="rect">
            <a:avLst/>
          </a:prstGeom>
          <a:noFill/>
        </p:spPr>
        <p:txBody>
          <a:bodyPr wrap="square" rtlCol="0">
            <a:spAutoFit/>
          </a:bodyPr>
          <a:lstStyle/>
          <a:p>
            <a:r>
              <a:rPr lang="en-US" altLang="ko-KR" b="1" dirty="0">
                <a:highlight>
                  <a:srgbClr val="FFFF00"/>
                </a:highlight>
              </a:rPr>
              <a:t>Proponents &amp; ILG</a:t>
            </a:r>
          </a:p>
          <a:p>
            <a:pPr marL="342900" indent="-342900">
              <a:buFont typeface="Arial" panose="020B0604020202020204" pitchFamily="34" charset="0"/>
              <a:buChar char="•"/>
            </a:pPr>
            <a:r>
              <a:rPr lang="en-US" altLang="ko-KR" b="1" dirty="0">
                <a:solidFill>
                  <a:schemeClr val="accent6">
                    <a:lumMod val="75000"/>
                  </a:schemeClr>
                </a:solidFill>
              </a:rPr>
              <a:t>Tentative proponents(related to number of subjective tests): </a:t>
            </a:r>
          </a:p>
          <a:p>
            <a:pPr marL="914400" lvl="1" indent="-457200">
              <a:buFont typeface="+mj-lt"/>
              <a:buAutoNum type="arabicPeriod"/>
            </a:pPr>
            <a:r>
              <a:rPr lang="en-US" altLang="ko-KR" b="1" dirty="0"/>
              <a:t>NTIA</a:t>
            </a:r>
          </a:p>
          <a:p>
            <a:pPr marL="914400" lvl="1" indent="-457200">
              <a:buFont typeface="+mj-lt"/>
              <a:buAutoNum type="arabicPeriod"/>
            </a:pPr>
            <a:r>
              <a:rPr lang="en-US" altLang="ko-KR" b="1" dirty="0" err="1"/>
              <a:t>Yonsei</a:t>
            </a:r>
            <a:endParaRPr lang="en-US" altLang="ko-KR" b="1" dirty="0"/>
          </a:p>
          <a:p>
            <a:pPr marL="914400" lvl="1" indent="-457200">
              <a:buFont typeface="+mj-lt"/>
              <a:buAutoNum type="arabicPeriod"/>
            </a:pPr>
            <a:r>
              <a:rPr lang="en-US" altLang="ko-KR" b="1" dirty="0"/>
              <a:t>a VQEG member</a:t>
            </a:r>
          </a:p>
          <a:p>
            <a:pPr marL="914400" lvl="1" indent="-457200">
              <a:buFont typeface="+mj-lt"/>
              <a:buAutoNum type="arabicPeriod"/>
            </a:pPr>
            <a:r>
              <a:rPr lang="en-US" altLang="ko-KR" b="1" dirty="0"/>
              <a:t>TU </a:t>
            </a:r>
            <a:r>
              <a:rPr lang="en-US" altLang="ko-KR" b="1" dirty="0" err="1"/>
              <a:t>Ilmenau</a:t>
            </a:r>
            <a:endParaRPr lang="en-US" altLang="ko-KR" b="1" dirty="0"/>
          </a:p>
          <a:p>
            <a:pPr marL="914400" lvl="1" indent="-457200">
              <a:buFont typeface="+mj-lt"/>
              <a:buAutoNum type="arabicPeriod"/>
            </a:pPr>
            <a:r>
              <a:rPr lang="en-US" altLang="ko-KR" b="1" dirty="0"/>
              <a:t>UVQ</a:t>
            </a:r>
          </a:p>
          <a:p>
            <a:pPr marL="342900" indent="-342900">
              <a:buFont typeface="Arial" panose="020B0604020202020204" pitchFamily="34" charset="0"/>
              <a:buChar char="•"/>
            </a:pPr>
            <a:r>
              <a:rPr lang="en-US" altLang="ko-KR" b="1" dirty="0">
                <a:solidFill>
                  <a:schemeClr val="accent6">
                    <a:lumMod val="75000"/>
                  </a:schemeClr>
                </a:solidFill>
              </a:rPr>
              <a:t>Tentative ILG: </a:t>
            </a:r>
            <a:r>
              <a:rPr lang="en-US" altLang="ko-KR" b="1" dirty="0"/>
              <a:t>Rise, AGH</a:t>
            </a:r>
          </a:p>
          <a:p>
            <a:pPr marL="342900" lvl="1" indent="-342900">
              <a:buFont typeface="Arial" panose="020B0604020202020204" pitchFamily="34" charset="0"/>
              <a:buChar char="•"/>
            </a:pPr>
            <a:r>
              <a:rPr lang="en-US" altLang="ko-KR" b="1" dirty="0">
                <a:solidFill>
                  <a:schemeClr val="accent6">
                    <a:lumMod val="75000"/>
                  </a:schemeClr>
                </a:solidFill>
              </a:rPr>
              <a:t>Potential Roles of ILG: </a:t>
            </a:r>
          </a:p>
          <a:p>
            <a:pPr marL="914400" lvl="1" indent="-457200">
              <a:buFont typeface="+mj-lt"/>
              <a:buAutoNum type="arabicPeriod"/>
            </a:pPr>
            <a:r>
              <a:rPr lang="en-US" altLang="ko-KR" b="1" dirty="0"/>
              <a:t>Design HRCs or review HRC design</a:t>
            </a:r>
          </a:p>
          <a:p>
            <a:pPr marL="914400" lvl="1" indent="-457200">
              <a:buFont typeface="+mj-lt"/>
              <a:buAutoNum type="arabicPeriod"/>
            </a:pPr>
            <a:r>
              <a:rPr lang="en-US" altLang="ko-KR" b="1" dirty="0"/>
              <a:t>Select SRCs and assigns them to HRCs</a:t>
            </a:r>
          </a:p>
          <a:p>
            <a:pPr marL="914400" lvl="1" indent="-457200">
              <a:buFont typeface="+mj-lt"/>
              <a:buAutoNum type="arabicPeriod"/>
            </a:pPr>
            <a:r>
              <a:rPr lang="en-US" altLang="ko-KR" b="1" dirty="0"/>
              <a:t>Make decisions on issues (e.g., admissibility of PVSs)</a:t>
            </a:r>
          </a:p>
          <a:p>
            <a:pPr marL="342900" lvl="1" indent="-342900">
              <a:buFont typeface="Arial" panose="020B0604020202020204" pitchFamily="34" charset="0"/>
              <a:buChar char="•"/>
            </a:pPr>
            <a:r>
              <a:rPr lang="en-US" altLang="ko-KR" b="1" dirty="0">
                <a:solidFill>
                  <a:schemeClr val="accent6">
                    <a:lumMod val="75000"/>
                  </a:schemeClr>
                </a:solidFill>
              </a:rPr>
              <a:t>Benefits of ILG (should be agreed among proponents): </a:t>
            </a:r>
            <a:endParaRPr lang="en-US" altLang="ko-KR" b="1" dirty="0"/>
          </a:p>
          <a:p>
            <a:pPr marL="914400" lvl="1" indent="-457200">
              <a:buFont typeface="+mj-lt"/>
              <a:buAutoNum type="arabicPeriod"/>
            </a:pPr>
            <a:r>
              <a:rPr lang="en-US" altLang="ko-KR" b="1" dirty="0"/>
              <a:t>Fee</a:t>
            </a:r>
          </a:p>
          <a:p>
            <a:pPr marL="914400" lvl="1" indent="-457200">
              <a:buFont typeface="+mj-lt"/>
              <a:buAutoNum type="arabicPeriod"/>
            </a:pPr>
            <a:r>
              <a:rPr lang="en-US" altLang="ko-KR" b="1" dirty="0"/>
              <a:t>May have access to subjective data and PVSs</a:t>
            </a:r>
          </a:p>
          <a:p>
            <a:pPr marL="914400" lvl="1" indent="-457200">
              <a:buFont typeface="+mj-lt"/>
              <a:buAutoNum type="arabicPeriod"/>
            </a:pPr>
            <a:r>
              <a:rPr lang="en-US" altLang="ko-KR" b="1" dirty="0"/>
              <a:t>Research collaboration possibility using the subjective data and PVSs (possibility to co-author academic papers with proponents)</a:t>
            </a:r>
          </a:p>
          <a:p>
            <a:pPr marL="914400" lvl="1" indent="-457200">
              <a:buFont typeface="+mj-lt"/>
              <a:buAutoNum type="arabicPeriod"/>
            </a:pPr>
            <a:endParaRPr lang="ko-KR" altLang="en-US" dirty="0"/>
          </a:p>
        </p:txBody>
      </p:sp>
      <p:sp>
        <p:nvSpPr>
          <p:cNvPr id="8" name="RS_Classification_Standard">
            <a:extLst>
              <a:ext uri="{FF2B5EF4-FFF2-40B4-BE49-F238E27FC236}">
                <a16:creationId xmlns:a16="http://schemas.microsoft.com/office/drawing/2014/main" id="{5D4D392F-C112-458B-826B-04472B11CB26}"/>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6753280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251520" y="980728"/>
            <a:ext cx="8666519" cy="4278094"/>
          </a:xfrm>
          <a:prstGeom prst="rect">
            <a:avLst/>
          </a:prstGeom>
          <a:noFill/>
        </p:spPr>
        <p:txBody>
          <a:bodyPr wrap="square" rtlCol="0">
            <a:spAutoFit/>
          </a:bodyPr>
          <a:lstStyle/>
          <a:p>
            <a:r>
              <a:rPr lang="en-US" altLang="ko-KR" sz="3200" b="1" dirty="0">
                <a:highlight>
                  <a:srgbClr val="FFFF00"/>
                </a:highlight>
              </a:rPr>
              <a:t>Performing test design and subjective tests</a:t>
            </a:r>
          </a:p>
          <a:p>
            <a:pPr marL="342900" indent="-342900">
              <a:buFont typeface="Arial" panose="020B0604020202020204" pitchFamily="34" charset="0"/>
              <a:buChar char="•"/>
            </a:pPr>
            <a:r>
              <a:rPr lang="en-US" altLang="ko-KR" sz="2400" b="1" dirty="0">
                <a:solidFill>
                  <a:srgbClr val="FF0000"/>
                </a:solidFill>
              </a:rPr>
              <a:t>Option 1</a:t>
            </a:r>
            <a:r>
              <a:rPr lang="en-US" altLang="ko-KR" sz="2400" b="1" dirty="0"/>
              <a:t>: After model submission, proponents can perform test design (codec, bitrate, SRC, etc.), generate test data and conduct subjective tests (under ILG supervision or proponent).</a:t>
            </a:r>
          </a:p>
          <a:p>
            <a:pPr marL="342900" indent="-342900">
              <a:buFont typeface="Arial" panose="020B0604020202020204" pitchFamily="34" charset="0"/>
              <a:buChar char="•"/>
            </a:pPr>
            <a:r>
              <a:rPr lang="en-US" altLang="ko-KR" sz="2400" b="1" dirty="0">
                <a:solidFill>
                  <a:srgbClr val="FF0000"/>
                </a:solidFill>
              </a:rPr>
              <a:t>Option 2</a:t>
            </a:r>
            <a:r>
              <a:rPr lang="en-US" altLang="ko-KR" sz="2400" b="1" dirty="0"/>
              <a:t>: After model submission, ILGs can perform test design (codec, bitrate, SRC, etc.), and proponents generate test data  and conduct subjective tests.</a:t>
            </a:r>
          </a:p>
          <a:p>
            <a:pPr marL="342900" indent="-342900">
              <a:buFont typeface="Arial" panose="020B0604020202020204" pitchFamily="34" charset="0"/>
              <a:buChar char="•"/>
            </a:pPr>
            <a:endParaRPr lang="en-US" altLang="ko-KR" sz="2400" b="1" dirty="0"/>
          </a:p>
          <a:p>
            <a:r>
              <a:rPr lang="en-US" altLang="ko-KR" b="1" dirty="0">
                <a:solidFill>
                  <a:srgbClr val="FF0000"/>
                </a:solidFill>
              </a:rPr>
              <a:t>TBD</a:t>
            </a:r>
          </a:p>
          <a:p>
            <a:endParaRPr lang="en-US" altLang="ko-KR" b="1" dirty="0"/>
          </a:p>
          <a:p>
            <a:r>
              <a:rPr lang="en-US" altLang="ko-KR" b="1" dirty="0"/>
              <a:t> </a:t>
            </a:r>
          </a:p>
          <a:p>
            <a:endParaRPr lang="ko-KR" altLang="en-US" dirty="0"/>
          </a:p>
        </p:txBody>
      </p:sp>
      <p:sp>
        <p:nvSpPr>
          <p:cNvPr id="8" name="RS_Classification_Standard">
            <a:extLst>
              <a:ext uri="{FF2B5EF4-FFF2-40B4-BE49-F238E27FC236}">
                <a16:creationId xmlns:a16="http://schemas.microsoft.com/office/drawing/2014/main" id="{5D4D392F-C112-458B-826B-04472B11CB26}"/>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42560254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251520" y="980728"/>
            <a:ext cx="8666519" cy="3908762"/>
          </a:xfrm>
          <a:prstGeom prst="rect">
            <a:avLst/>
          </a:prstGeom>
          <a:noFill/>
        </p:spPr>
        <p:txBody>
          <a:bodyPr wrap="square" rtlCol="0">
            <a:spAutoFit/>
          </a:bodyPr>
          <a:lstStyle/>
          <a:p>
            <a:r>
              <a:rPr lang="en-US" altLang="ko-KR" sz="3200" b="1" dirty="0">
                <a:highlight>
                  <a:srgbClr val="FFFF00"/>
                </a:highlight>
              </a:rPr>
              <a:t>Release of Subjective Data</a:t>
            </a:r>
          </a:p>
          <a:p>
            <a:pPr marL="342900" indent="-342900">
              <a:buFont typeface="Arial" panose="020B0604020202020204" pitchFamily="34" charset="0"/>
              <a:buChar char="•"/>
            </a:pPr>
            <a:r>
              <a:rPr lang="en-US" altLang="ko-KR" sz="2400" b="1" dirty="0"/>
              <a:t>Option 1: Anyone can use the data (subjective (each viewer’ scores) and PVSs) (public domain) - </a:t>
            </a:r>
            <a:r>
              <a:rPr lang="en-US" altLang="ko-KR" sz="2400" b="1" dirty="0">
                <a:solidFill>
                  <a:srgbClr val="0070C0"/>
                </a:solidFill>
              </a:rPr>
              <a:t>preferred</a:t>
            </a:r>
          </a:p>
          <a:p>
            <a:pPr marL="342900" indent="-342900">
              <a:buFont typeface="Arial" panose="020B0604020202020204" pitchFamily="34" charset="0"/>
              <a:buChar char="•"/>
            </a:pPr>
            <a:r>
              <a:rPr lang="en-US" altLang="ko-KR" sz="2400" b="1" dirty="0"/>
              <a:t>Option 2: Proponents and ILG (permission to use is given to the person) can own and use the data. - </a:t>
            </a:r>
            <a:r>
              <a:rPr lang="en-US" altLang="ko-KR" sz="2400" b="1" dirty="0">
                <a:solidFill>
                  <a:srgbClr val="0070C0"/>
                </a:solidFill>
              </a:rPr>
              <a:t>reasonable</a:t>
            </a:r>
          </a:p>
          <a:p>
            <a:pPr marL="342900" indent="-342900">
              <a:buFont typeface="Arial" panose="020B0604020202020204" pitchFamily="34" charset="0"/>
              <a:buChar char="•"/>
            </a:pPr>
            <a:r>
              <a:rPr lang="en-US" altLang="ko-KR" sz="2400" b="1" dirty="0"/>
              <a:t>Option 3: Proponents can (permanently) own and use the data. - </a:t>
            </a:r>
            <a:r>
              <a:rPr lang="en-US" altLang="ko-KR" sz="2400" b="1" dirty="0">
                <a:solidFill>
                  <a:srgbClr val="0070C0"/>
                </a:solidFill>
              </a:rPr>
              <a:t>minimum</a:t>
            </a:r>
          </a:p>
          <a:p>
            <a:endParaRPr lang="en-US" altLang="ko-KR" sz="2400" b="1" dirty="0"/>
          </a:p>
          <a:p>
            <a:pPr marL="342900" indent="-342900">
              <a:buFont typeface="Arial" panose="020B0604020202020204" pitchFamily="34" charset="0"/>
              <a:buChar char="•"/>
            </a:pPr>
            <a:r>
              <a:rPr lang="en-US" altLang="ko-KR" sz="2400" b="1" dirty="0">
                <a:solidFill>
                  <a:srgbClr val="FF0000"/>
                </a:solidFill>
              </a:rPr>
              <a:t>Tentatively determined: option 1 to ensure the evaluation reliable.</a:t>
            </a:r>
          </a:p>
        </p:txBody>
      </p:sp>
      <p:sp>
        <p:nvSpPr>
          <p:cNvPr id="8" name="RS_Classification_Standard">
            <a:extLst>
              <a:ext uri="{FF2B5EF4-FFF2-40B4-BE49-F238E27FC236}">
                <a16:creationId xmlns:a16="http://schemas.microsoft.com/office/drawing/2014/main" id="{5D4D392F-C112-458B-826B-04472B11CB26}"/>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8850473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251520" y="980728"/>
            <a:ext cx="8666519" cy="3539430"/>
          </a:xfrm>
          <a:prstGeom prst="rect">
            <a:avLst/>
          </a:prstGeom>
          <a:noFill/>
        </p:spPr>
        <p:txBody>
          <a:bodyPr wrap="square" rtlCol="0">
            <a:spAutoFit/>
          </a:bodyPr>
          <a:lstStyle/>
          <a:p>
            <a:r>
              <a:rPr lang="en-US" altLang="ko-KR" sz="3200" b="1" dirty="0">
                <a:highlight>
                  <a:srgbClr val="FFFF00"/>
                </a:highlight>
              </a:rPr>
              <a:t>Release of the Official Data Analysis</a:t>
            </a:r>
          </a:p>
          <a:p>
            <a:pPr marL="342900" indent="-342900">
              <a:buFont typeface="Arial" panose="020B0604020202020204" pitchFamily="34" charset="0"/>
              <a:buChar char="•"/>
            </a:pPr>
            <a:r>
              <a:rPr lang="en-US" altLang="ko-KR" sz="2400" b="1" dirty="0"/>
              <a:t>Option 1: Anyone can use the data (subjective (each viewer’ scores included) and PVSs) (public domain) - </a:t>
            </a:r>
            <a:r>
              <a:rPr lang="en-US" altLang="ko-KR" sz="2400" b="1" dirty="0">
                <a:solidFill>
                  <a:srgbClr val="0070C0"/>
                </a:solidFill>
              </a:rPr>
              <a:t>preferred</a:t>
            </a:r>
          </a:p>
          <a:p>
            <a:pPr marL="342900" indent="-342900">
              <a:buFont typeface="Arial" panose="020B0604020202020204" pitchFamily="34" charset="0"/>
              <a:buChar char="•"/>
            </a:pPr>
            <a:r>
              <a:rPr lang="en-US" altLang="ko-KR" sz="2400" b="1" dirty="0"/>
              <a:t>Option 2: Proponents and ILG (permission to use is given to the person) can own and use the data. - </a:t>
            </a:r>
            <a:r>
              <a:rPr lang="en-US" altLang="ko-KR" sz="2400" b="1" dirty="0">
                <a:solidFill>
                  <a:srgbClr val="0070C0"/>
                </a:solidFill>
              </a:rPr>
              <a:t>reasonable</a:t>
            </a:r>
          </a:p>
          <a:p>
            <a:pPr marL="342900" indent="-342900">
              <a:buFont typeface="Arial" panose="020B0604020202020204" pitchFamily="34" charset="0"/>
              <a:buChar char="•"/>
            </a:pPr>
            <a:r>
              <a:rPr lang="en-US" altLang="ko-KR" sz="2400" b="1" dirty="0"/>
              <a:t>Option 3: Proponents can (permanently) own and use the data. - </a:t>
            </a:r>
            <a:r>
              <a:rPr lang="en-US" altLang="ko-KR" sz="2400" b="1" dirty="0">
                <a:solidFill>
                  <a:srgbClr val="0070C0"/>
                </a:solidFill>
              </a:rPr>
              <a:t>minimum</a:t>
            </a:r>
          </a:p>
          <a:p>
            <a:endParaRPr lang="en-US" altLang="ko-KR" sz="2400" b="1" dirty="0"/>
          </a:p>
          <a:p>
            <a:pPr marL="342900" indent="-342900">
              <a:buFont typeface="Arial" panose="020B0604020202020204" pitchFamily="34" charset="0"/>
              <a:buChar char="•"/>
            </a:pPr>
            <a:r>
              <a:rPr lang="en-US" altLang="ko-KR" sz="2400" b="1" dirty="0">
                <a:solidFill>
                  <a:srgbClr val="FF0000"/>
                </a:solidFill>
              </a:rPr>
              <a:t>Decision: Option 1.</a:t>
            </a:r>
            <a:endParaRPr lang="ko-KR" altLang="en-US" dirty="0"/>
          </a:p>
        </p:txBody>
      </p:sp>
      <p:sp>
        <p:nvSpPr>
          <p:cNvPr id="8" name="RS_Classification_Standard">
            <a:extLst>
              <a:ext uri="{FF2B5EF4-FFF2-40B4-BE49-F238E27FC236}">
                <a16:creationId xmlns:a16="http://schemas.microsoft.com/office/drawing/2014/main" id="{5D4D392F-C112-458B-826B-04472B11CB26}"/>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42613688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251520" y="980728"/>
            <a:ext cx="8666519" cy="4278094"/>
          </a:xfrm>
          <a:prstGeom prst="rect">
            <a:avLst/>
          </a:prstGeom>
          <a:noFill/>
        </p:spPr>
        <p:txBody>
          <a:bodyPr wrap="square" rtlCol="0">
            <a:spAutoFit/>
          </a:bodyPr>
          <a:lstStyle/>
          <a:p>
            <a:r>
              <a:rPr lang="en-US" altLang="ko-KR" sz="3200" b="1" dirty="0">
                <a:highlight>
                  <a:srgbClr val="FFFF00"/>
                </a:highlight>
              </a:rPr>
              <a:t>Release of Objective Data</a:t>
            </a:r>
          </a:p>
          <a:p>
            <a:pPr marL="342900" indent="-342900">
              <a:buFont typeface="Arial" panose="020B0604020202020204" pitchFamily="34" charset="0"/>
              <a:buChar char="•"/>
            </a:pPr>
            <a:r>
              <a:rPr lang="en-US" altLang="ko-KR" sz="2400" b="1" dirty="0"/>
              <a:t>Option 1: Anyone can use the data (subjective (each viewer’ scores included) and PVSs) (public domain) - </a:t>
            </a:r>
            <a:r>
              <a:rPr lang="en-US" altLang="ko-KR" sz="2400" b="1" dirty="0">
                <a:solidFill>
                  <a:srgbClr val="0070C0"/>
                </a:solidFill>
              </a:rPr>
              <a:t>preferred</a:t>
            </a:r>
          </a:p>
          <a:p>
            <a:pPr marL="342900" indent="-342900">
              <a:buFont typeface="Arial" panose="020B0604020202020204" pitchFamily="34" charset="0"/>
              <a:buChar char="•"/>
            </a:pPr>
            <a:r>
              <a:rPr lang="en-US" altLang="ko-KR" sz="2400" b="1" dirty="0"/>
              <a:t>Option 2: Proponents and ILG (permission to use is given to the person) can own and use the data. - </a:t>
            </a:r>
            <a:r>
              <a:rPr lang="en-US" altLang="ko-KR" sz="2400" b="1" dirty="0">
                <a:solidFill>
                  <a:srgbClr val="0070C0"/>
                </a:solidFill>
              </a:rPr>
              <a:t>reasonable</a:t>
            </a:r>
          </a:p>
          <a:p>
            <a:pPr marL="342900" indent="-342900">
              <a:buFont typeface="Arial" panose="020B0604020202020204" pitchFamily="34" charset="0"/>
              <a:buChar char="•"/>
            </a:pPr>
            <a:r>
              <a:rPr lang="en-US" altLang="ko-KR" sz="2400" b="1" dirty="0"/>
              <a:t>Option 3: Proponents can (permanently) own and use the data. - </a:t>
            </a:r>
            <a:r>
              <a:rPr lang="en-US" altLang="ko-KR" sz="2400" b="1" dirty="0">
                <a:solidFill>
                  <a:srgbClr val="0070C0"/>
                </a:solidFill>
              </a:rPr>
              <a:t>minimum</a:t>
            </a:r>
          </a:p>
          <a:p>
            <a:endParaRPr lang="en-US" altLang="ko-KR" sz="2400" b="1" dirty="0"/>
          </a:p>
          <a:p>
            <a:pPr marL="342900" indent="-342900">
              <a:buFont typeface="Arial" panose="020B0604020202020204" pitchFamily="34" charset="0"/>
              <a:buChar char="•"/>
            </a:pPr>
            <a:r>
              <a:rPr lang="en-US" altLang="ko-KR" sz="2400" b="1" dirty="0">
                <a:solidFill>
                  <a:srgbClr val="FF0000"/>
                </a:solidFill>
              </a:rPr>
              <a:t>Tentatively determined: The objective data of winning models (included in Recommendation) should be published. This will help to trust NR models.</a:t>
            </a:r>
          </a:p>
        </p:txBody>
      </p:sp>
      <p:sp>
        <p:nvSpPr>
          <p:cNvPr id="8" name="RS_Classification_Standard">
            <a:extLst>
              <a:ext uri="{FF2B5EF4-FFF2-40B4-BE49-F238E27FC236}">
                <a16:creationId xmlns:a16="http://schemas.microsoft.com/office/drawing/2014/main" id="{5D4D392F-C112-458B-826B-04472B11CB26}"/>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30315716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323528" y="1052736"/>
            <a:ext cx="8666519" cy="4862870"/>
          </a:xfrm>
          <a:prstGeom prst="rect">
            <a:avLst/>
          </a:prstGeom>
          <a:noFill/>
        </p:spPr>
        <p:txBody>
          <a:bodyPr wrap="square" rtlCol="0">
            <a:spAutoFit/>
          </a:bodyPr>
          <a:lstStyle/>
          <a:p>
            <a:r>
              <a:rPr lang="en-US" altLang="ko-KR" sz="2800" b="1" dirty="0">
                <a:highlight>
                  <a:srgbClr val="FFFF00"/>
                </a:highlight>
              </a:rPr>
              <a:t>Ownership of Subjective Tests (HRC+SRC=PVS)</a:t>
            </a:r>
          </a:p>
          <a:p>
            <a:endParaRPr lang="en-US" altLang="ko-KR" sz="2400" b="1" dirty="0"/>
          </a:p>
          <a:p>
            <a:pPr marL="342900" indent="-342900">
              <a:buFont typeface="Arial" panose="020B0604020202020204" pitchFamily="34" charset="0"/>
              <a:buChar char="•"/>
            </a:pPr>
            <a:r>
              <a:rPr lang="en-US" altLang="ko-KR" sz="2000" b="1" dirty="0"/>
              <a:t>We may consider the following statements in NDA:</a:t>
            </a:r>
          </a:p>
          <a:p>
            <a:pPr marL="800100" lvl="1" indent="-342900">
              <a:buFont typeface="Wingdings" panose="05000000000000000000" pitchFamily="2" charset="2"/>
              <a:buChar char="Ø"/>
            </a:pPr>
            <a:r>
              <a:rPr lang="en-US" altLang="ko-KR" sz="2000" b="1" dirty="0">
                <a:highlight>
                  <a:srgbClr val="FFFF00"/>
                </a:highlight>
              </a:rPr>
              <a:t>Option 1</a:t>
            </a:r>
            <a:r>
              <a:rPr lang="en-US" altLang="ko-KR" sz="2000" b="1" dirty="0"/>
              <a:t>: The lab that designs, creates and performs a subjective test </a:t>
            </a:r>
            <a:r>
              <a:rPr lang="en-US" altLang="ko-KR" sz="2000" b="1" dirty="0">
                <a:solidFill>
                  <a:srgbClr val="FF0000"/>
                </a:solidFill>
              </a:rPr>
              <a:t>permanently owns </a:t>
            </a:r>
            <a:r>
              <a:rPr lang="en-US" altLang="ko-KR" sz="2000" b="1" dirty="0"/>
              <a:t>the subjective data and </a:t>
            </a:r>
            <a:r>
              <a:rPr lang="en-US" altLang="ko-KR" sz="2000" b="1" dirty="0">
                <a:solidFill>
                  <a:srgbClr val="FF0000"/>
                </a:solidFill>
              </a:rPr>
              <a:t>can reuse them (subjective data &amp; PVS(SRC+PVS)s) for any other purposes </a:t>
            </a:r>
            <a:r>
              <a:rPr lang="en-US" altLang="ko-KR" sz="2000" b="1" dirty="0"/>
              <a:t>as long as </a:t>
            </a:r>
            <a:r>
              <a:rPr lang="en-US" altLang="ko-KR" sz="2000" b="1" u="sng" dirty="0"/>
              <a:t>the lab has access to the SRCs</a:t>
            </a:r>
            <a:r>
              <a:rPr lang="en-US" altLang="ko-KR" sz="2000" b="1" dirty="0"/>
              <a:t>.</a:t>
            </a:r>
          </a:p>
          <a:p>
            <a:pPr marL="800100" lvl="1" indent="-342900">
              <a:buFont typeface="Wingdings" panose="05000000000000000000" pitchFamily="2" charset="2"/>
              <a:buChar char="Ø"/>
            </a:pPr>
            <a:r>
              <a:rPr lang="en-US" altLang="ko-KR" sz="2000" b="1" dirty="0">
                <a:highlight>
                  <a:srgbClr val="FFFF00"/>
                </a:highlight>
              </a:rPr>
              <a:t> Option 2</a:t>
            </a:r>
            <a:r>
              <a:rPr lang="en-US" altLang="ko-KR" sz="2000" b="1" dirty="0"/>
              <a:t>: The lab that designs, creates and performs a subjective test can </a:t>
            </a:r>
            <a:r>
              <a:rPr lang="en-US" altLang="ko-KR" sz="2000" b="1" dirty="0">
                <a:solidFill>
                  <a:srgbClr val="FF0000"/>
                </a:solidFill>
              </a:rPr>
              <a:t>distribute</a:t>
            </a:r>
            <a:r>
              <a:rPr lang="en-US" altLang="ko-KR" sz="2000" b="1" dirty="0"/>
              <a:t> the subjective data with the PVSs as long as the recipient has access to the SRCs and PVSs. The labs that performs subjective tests can also </a:t>
            </a:r>
            <a:r>
              <a:rPr lang="en-US" altLang="ko-KR" sz="2000" b="1" dirty="0">
                <a:solidFill>
                  <a:srgbClr val="FF0000"/>
                </a:solidFill>
              </a:rPr>
              <a:t>share</a:t>
            </a:r>
            <a:r>
              <a:rPr lang="en-US" altLang="ko-KR" sz="2000" b="1" dirty="0"/>
              <a:t> the subjective data and the PVSs with other labs that performed subjective tests. Those that performs test design review and source selection have no right to the subjective data and PVSs.</a:t>
            </a:r>
          </a:p>
          <a:p>
            <a:r>
              <a:rPr lang="en-US" altLang="ko-KR" b="1" dirty="0">
                <a:solidFill>
                  <a:srgbClr val="FF0000"/>
                </a:solidFill>
              </a:rPr>
              <a:t>Decision: Option 2</a:t>
            </a:r>
            <a:endParaRPr lang="ko-KR" altLang="en-US" b="1" dirty="0">
              <a:solidFill>
                <a:srgbClr val="FF0000"/>
              </a:solidFill>
            </a:endParaRPr>
          </a:p>
        </p:txBody>
      </p:sp>
      <p:sp>
        <p:nvSpPr>
          <p:cNvPr id="8" name="RS_Classification_Standard">
            <a:extLst>
              <a:ext uri="{FF2B5EF4-FFF2-40B4-BE49-F238E27FC236}">
                <a16:creationId xmlns:a16="http://schemas.microsoft.com/office/drawing/2014/main" id="{5D4D392F-C112-458B-826B-04472B11CB26}"/>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24623993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323528" y="930982"/>
            <a:ext cx="8666519" cy="5262979"/>
          </a:xfrm>
          <a:prstGeom prst="rect">
            <a:avLst/>
          </a:prstGeom>
          <a:noFill/>
        </p:spPr>
        <p:txBody>
          <a:bodyPr wrap="square" rtlCol="0">
            <a:spAutoFit/>
          </a:bodyPr>
          <a:lstStyle/>
          <a:p>
            <a:r>
              <a:rPr lang="en-US" altLang="ko-KR" sz="3200" b="1" dirty="0">
                <a:highlight>
                  <a:srgbClr val="FFFF00"/>
                </a:highlight>
              </a:rPr>
              <a:t>Source Selection</a:t>
            </a:r>
            <a:endParaRPr lang="en-US" altLang="ko-KR" sz="2400" b="1" dirty="0"/>
          </a:p>
          <a:p>
            <a:pPr marL="342900" indent="-342900">
              <a:buFont typeface="Arial" panose="020B0604020202020204" pitchFamily="34" charset="0"/>
              <a:buChar char="•"/>
            </a:pPr>
            <a:endParaRPr lang="en-US" altLang="ko-KR" sz="2400" b="1" dirty="0"/>
          </a:p>
          <a:p>
            <a:pPr lvl="1"/>
            <a:endParaRPr lang="en-US" altLang="ko-KR" sz="2400" b="1" dirty="0"/>
          </a:p>
          <a:p>
            <a:pPr lvl="1"/>
            <a:endParaRPr lang="en-US" altLang="ko-KR" sz="2400" b="1" dirty="0"/>
          </a:p>
          <a:p>
            <a:pPr lvl="1"/>
            <a:endParaRPr lang="en-US" altLang="ko-KR" sz="2400" b="1" dirty="0"/>
          </a:p>
          <a:p>
            <a:pPr lvl="1"/>
            <a:endParaRPr lang="en-US" altLang="ko-KR" sz="2400" b="1" dirty="0"/>
          </a:p>
          <a:p>
            <a:pPr lvl="1"/>
            <a:endParaRPr lang="en-US" altLang="ko-KR" sz="2400" b="1" dirty="0"/>
          </a:p>
          <a:p>
            <a:pPr marL="342900" indent="-342900">
              <a:buFont typeface="Arial" panose="020B0604020202020204" pitchFamily="34" charset="0"/>
              <a:buChar char="•"/>
            </a:pPr>
            <a:r>
              <a:rPr lang="en-US" altLang="ko-KR" sz="2000" b="1" dirty="0">
                <a:solidFill>
                  <a:srgbClr val="FF0000"/>
                </a:solidFill>
              </a:rPr>
              <a:t>Decision: Use SRC that can be </a:t>
            </a:r>
            <a:r>
              <a:rPr lang="en-US" altLang="ko-KR" sz="2000" b="1" dirty="0">
                <a:solidFill>
                  <a:srgbClr val="FF0000"/>
                </a:solidFill>
                <a:highlight>
                  <a:srgbClr val="FFFF00"/>
                </a:highlight>
              </a:rPr>
              <a:t>reused for other purposes without time limit (at least among proponents &amp; ILGs).</a:t>
            </a:r>
          </a:p>
          <a:p>
            <a:pPr marL="342900" indent="-342900">
              <a:buFont typeface="Arial" panose="020B0604020202020204" pitchFamily="34" charset="0"/>
              <a:buChar char="•"/>
            </a:pPr>
            <a:r>
              <a:rPr lang="en-US" altLang="ko-KR" sz="2000" b="1" dirty="0">
                <a:solidFill>
                  <a:srgbClr val="FF0000"/>
                </a:solidFill>
              </a:rPr>
              <a:t>To reuse, we need to share subjective data and PVSs. Candidates include</a:t>
            </a:r>
          </a:p>
          <a:p>
            <a:pPr marL="914400" lvl="1" indent="-457200">
              <a:buFont typeface="+mj-lt"/>
              <a:buAutoNum type="arabicPeriod"/>
            </a:pPr>
            <a:r>
              <a:rPr lang="en-US" altLang="ko-KR" sz="2000" b="1" dirty="0">
                <a:solidFill>
                  <a:srgbClr val="FF0000"/>
                </a:solidFill>
              </a:rPr>
              <a:t> CDVL</a:t>
            </a:r>
          </a:p>
          <a:p>
            <a:pPr marL="914400" lvl="1" indent="-457200">
              <a:buFont typeface="+mj-lt"/>
              <a:buAutoNum type="arabicPeriod"/>
            </a:pPr>
            <a:r>
              <a:rPr lang="en-US" altLang="ko-KR" sz="2000" b="1" dirty="0">
                <a:solidFill>
                  <a:srgbClr val="FF0000"/>
                </a:solidFill>
              </a:rPr>
              <a:t>home made video</a:t>
            </a:r>
          </a:p>
          <a:p>
            <a:pPr marL="914400" lvl="1" indent="-457200">
              <a:buFont typeface="+mj-lt"/>
              <a:buAutoNum type="arabicPeriod"/>
            </a:pPr>
            <a:r>
              <a:rPr lang="en-US" altLang="ko-KR" sz="2000" b="1" dirty="0">
                <a:solidFill>
                  <a:srgbClr val="FF0000"/>
                </a:solidFill>
              </a:rPr>
              <a:t>SVT</a:t>
            </a:r>
          </a:p>
          <a:p>
            <a:pPr marL="914400" lvl="1" indent="-457200">
              <a:buFont typeface="+mj-lt"/>
              <a:buAutoNum type="arabicPeriod"/>
            </a:pPr>
            <a:r>
              <a:rPr lang="en-US" altLang="ko-KR" sz="2000" b="1" dirty="0">
                <a:solidFill>
                  <a:srgbClr val="FF0000"/>
                </a:solidFill>
              </a:rPr>
              <a:t>some public VQ DB with additional processing</a:t>
            </a:r>
          </a:p>
          <a:p>
            <a:pPr marL="914400" lvl="1" indent="-457200">
              <a:buFont typeface="+mj-lt"/>
              <a:buAutoNum type="arabicPeriod"/>
            </a:pPr>
            <a:r>
              <a:rPr lang="en-US" altLang="ko-KR" sz="2000" b="1" dirty="0">
                <a:solidFill>
                  <a:srgbClr val="FF0000"/>
                </a:solidFill>
              </a:rPr>
              <a:t>Commercial SRC</a:t>
            </a:r>
            <a:endParaRPr lang="ko-KR" altLang="en-US" sz="1600" dirty="0"/>
          </a:p>
        </p:txBody>
      </p:sp>
      <p:sp>
        <p:nvSpPr>
          <p:cNvPr id="8" name="RS_Classification_Standard">
            <a:extLst>
              <a:ext uri="{FF2B5EF4-FFF2-40B4-BE49-F238E27FC236}">
                <a16:creationId xmlns:a16="http://schemas.microsoft.com/office/drawing/2014/main" id="{5D4D392F-C112-458B-826B-04472B11CB26}"/>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pic>
        <p:nvPicPr>
          <p:cNvPr id="3" name="그림 2">
            <a:extLst>
              <a:ext uri="{FF2B5EF4-FFF2-40B4-BE49-F238E27FC236}">
                <a16:creationId xmlns:a16="http://schemas.microsoft.com/office/drawing/2014/main" id="{C00170DC-2CA1-4FCC-A043-B425735D1E6C}"/>
              </a:ext>
            </a:extLst>
          </p:cNvPr>
          <p:cNvPicPr>
            <a:picLocks noChangeAspect="1"/>
          </p:cNvPicPr>
          <p:nvPr/>
        </p:nvPicPr>
        <p:blipFill>
          <a:blip r:embed="rId4"/>
          <a:stretch>
            <a:fillRect/>
          </a:stretch>
        </p:blipFill>
        <p:spPr>
          <a:xfrm>
            <a:off x="438150" y="1484784"/>
            <a:ext cx="7126603" cy="1944216"/>
          </a:xfrm>
          <a:prstGeom prst="rect">
            <a:avLst/>
          </a:prstGeom>
        </p:spPr>
      </p:pic>
    </p:spTree>
    <p:custDataLst>
      <p:tags r:id="rId1"/>
    </p:custDataLst>
    <p:extLst>
      <p:ext uri="{BB962C8B-B14F-4D97-AF65-F5344CB8AC3E}">
        <p14:creationId xmlns:p14="http://schemas.microsoft.com/office/powerpoint/2010/main" val="31718595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251520" y="980728"/>
            <a:ext cx="8666519" cy="4308872"/>
          </a:xfrm>
          <a:prstGeom prst="rect">
            <a:avLst/>
          </a:prstGeom>
          <a:noFill/>
        </p:spPr>
        <p:txBody>
          <a:bodyPr wrap="square" rtlCol="0">
            <a:spAutoFit/>
          </a:bodyPr>
          <a:lstStyle/>
          <a:p>
            <a:r>
              <a:rPr lang="en-US" altLang="ko-KR" sz="2000" b="1" dirty="0">
                <a:highlight>
                  <a:srgbClr val="FFFF00"/>
                </a:highlight>
              </a:rPr>
              <a:t>Number of models one lab can submit</a:t>
            </a:r>
          </a:p>
          <a:p>
            <a:pPr marL="342900" indent="-342900">
              <a:buFont typeface="Arial" panose="020B0604020202020204" pitchFamily="34" charset="0"/>
              <a:buChar char="•"/>
            </a:pPr>
            <a:r>
              <a:rPr lang="en-US" altLang="ko-KR" sz="2000" b="1" dirty="0"/>
              <a:t>AI-based models have many variations and possible combinations.</a:t>
            </a:r>
          </a:p>
          <a:p>
            <a:pPr marL="342900" indent="-342900">
              <a:buFont typeface="Arial" panose="020B0604020202020204" pitchFamily="34" charset="0"/>
              <a:buChar char="•"/>
            </a:pPr>
            <a:r>
              <a:rPr lang="en-US" altLang="ko-KR" sz="2000" b="1" dirty="0"/>
              <a:t>Maximum number of models from one lab: ??</a:t>
            </a:r>
            <a:r>
              <a:rPr lang="en-US" altLang="ko-KR" sz="2000" b="1" dirty="0">
                <a:highlight>
                  <a:srgbClr val="FFFF00"/>
                </a:highlight>
              </a:rPr>
              <a:t>2-3</a:t>
            </a:r>
          </a:p>
          <a:p>
            <a:pPr marL="342900" indent="-342900">
              <a:buFont typeface="Arial" panose="020B0604020202020204" pitchFamily="34" charset="0"/>
              <a:buChar char="•"/>
            </a:pPr>
            <a:r>
              <a:rPr lang="en-US" altLang="ko-KR" sz="2000" b="1" dirty="0">
                <a:highlight>
                  <a:srgbClr val="FFFF00"/>
                </a:highlight>
              </a:rPr>
              <a:t>??1-3</a:t>
            </a:r>
            <a:r>
              <a:rPr lang="en-US" altLang="ko-KR" sz="2000" b="1" dirty="0"/>
              <a:t> subjective tests for each model submission</a:t>
            </a:r>
          </a:p>
          <a:p>
            <a:pPr marL="342900" indent="-342900">
              <a:buFont typeface="Arial" panose="020B0604020202020204" pitchFamily="34" charset="0"/>
              <a:buChar char="•"/>
            </a:pPr>
            <a:endParaRPr lang="en-US" altLang="ko-KR" sz="2000" b="1" dirty="0"/>
          </a:p>
          <a:p>
            <a:pPr marL="342900" indent="-342900">
              <a:buFont typeface="Arial" panose="020B0604020202020204" pitchFamily="34" charset="0"/>
              <a:buChar char="•"/>
            </a:pPr>
            <a:endParaRPr lang="en-US" altLang="ko-KR" sz="2000" b="1" dirty="0"/>
          </a:p>
          <a:p>
            <a:r>
              <a:rPr lang="en-US" altLang="ko-KR" sz="2000" b="1" dirty="0">
                <a:solidFill>
                  <a:srgbClr val="FF0000"/>
                </a:solidFill>
              </a:rPr>
              <a:t>Decision</a:t>
            </a:r>
            <a:endParaRPr lang="en-US" altLang="ko-KR" sz="2000" b="1" dirty="0"/>
          </a:p>
          <a:p>
            <a:pPr marL="342900" indent="-342900">
              <a:buFont typeface="Arial" panose="020B0604020202020204" pitchFamily="34" charset="0"/>
              <a:buChar char="•"/>
            </a:pPr>
            <a:r>
              <a:rPr lang="en-US" altLang="ko-KR" sz="2000" b="1" dirty="0">
                <a:solidFill>
                  <a:srgbClr val="FF0000"/>
                </a:solidFill>
              </a:rPr>
              <a:t>Maximum number of model submission: 1</a:t>
            </a:r>
          </a:p>
          <a:p>
            <a:pPr marL="342900" indent="-342900">
              <a:buFont typeface="Arial" panose="020B0604020202020204" pitchFamily="34" charset="0"/>
              <a:buChar char="•"/>
            </a:pPr>
            <a:r>
              <a:rPr lang="en-US" altLang="ko-KR" sz="2000" b="1" dirty="0">
                <a:solidFill>
                  <a:srgbClr val="FF0000"/>
                </a:solidFill>
              </a:rPr>
              <a:t>Number of subjective tests for submission: 1</a:t>
            </a:r>
          </a:p>
          <a:p>
            <a:pPr marL="342900" indent="-342900">
              <a:buFont typeface="Arial" panose="020B0604020202020204" pitchFamily="34" charset="0"/>
              <a:buChar char="•"/>
            </a:pPr>
            <a:endParaRPr lang="en-US" altLang="ko-KR" sz="2000" b="1" dirty="0">
              <a:solidFill>
                <a:srgbClr val="FF0000"/>
              </a:solidFill>
            </a:endParaRPr>
          </a:p>
          <a:p>
            <a:r>
              <a:rPr lang="en-US" altLang="ko-KR" sz="2000" b="1" dirty="0">
                <a:solidFill>
                  <a:srgbClr val="FF0000"/>
                </a:solidFill>
              </a:rPr>
              <a:t>Minimum number of subjective tests:  2 </a:t>
            </a:r>
          </a:p>
          <a:p>
            <a:endParaRPr lang="en-US" altLang="ko-KR" b="1" dirty="0"/>
          </a:p>
          <a:p>
            <a:r>
              <a:rPr lang="en-US" altLang="ko-KR" b="1" dirty="0"/>
              <a:t> </a:t>
            </a:r>
          </a:p>
          <a:p>
            <a:endParaRPr lang="ko-KR" altLang="en-US" dirty="0"/>
          </a:p>
        </p:txBody>
      </p:sp>
      <p:sp>
        <p:nvSpPr>
          <p:cNvPr id="8" name="RS_Classification_Standard">
            <a:extLst>
              <a:ext uri="{FF2B5EF4-FFF2-40B4-BE49-F238E27FC236}">
                <a16:creationId xmlns:a16="http://schemas.microsoft.com/office/drawing/2014/main" id="{5D4D392F-C112-458B-826B-04472B11CB26}"/>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41281176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22343" y="908720"/>
            <a:ext cx="8967704" cy="5262979"/>
          </a:xfrm>
          <a:prstGeom prst="rect">
            <a:avLst/>
          </a:prstGeom>
          <a:noFill/>
        </p:spPr>
        <p:txBody>
          <a:bodyPr wrap="square" rtlCol="0">
            <a:spAutoFit/>
          </a:bodyPr>
          <a:lstStyle/>
          <a:p>
            <a:r>
              <a:rPr lang="en-US" altLang="ko-KR" sz="3200" b="1" dirty="0">
                <a:highlight>
                  <a:srgbClr val="FFFF00"/>
                </a:highlight>
              </a:rPr>
              <a:t>Requirements on SRC/PVS</a:t>
            </a:r>
            <a:endParaRPr lang="en-US" altLang="ko-KR" sz="2400" b="1" dirty="0">
              <a:solidFill>
                <a:srgbClr val="FF0000"/>
              </a:solidFill>
            </a:endParaRPr>
          </a:p>
          <a:p>
            <a:pPr marL="342900" indent="-342900">
              <a:buFont typeface="Wingdings" panose="05000000000000000000" pitchFamily="2" charset="2"/>
              <a:buChar char="l"/>
            </a:pPr>
            <a:r>
              <a:rPr lang="en-US" altLang="ko-KR" sz="1600" b="1" dirty="0"/>
              <a:t>SRCs should be balanced with the following considerations:</a:t>
            </a:r>
          </a:p>
          <a:p>
            <a:pPr marL="800100" lvl="1" indent="-342900">
              <a:buFont typeface="Arial" panose="020B0604020202020204" pitchFamily="34" charset="0"/>
              <a:buChar char="•"/>
            </a:pPr>
            <a:r>
              <a:rPr lang="en-US" altLang="ko-KR" sz="1600" b="1" dirty="0"/>
              <a:t>frame rates: 23.9fps above.</a:t>
            </a:r>
          </a:p>
          <a:p>
            <a:pPr marL="800100" lvl="1" indent="-342900">
              <a:buFont typeface="Arial" panose="020B0604020202020204" pitchFamily="34" charset="0"/>
              <a:buChar char="•"/>
            </a:pPr>
            <a:r>
              <a:rPr lang="en-US" altLang="ko-KR" sz="1600" b="1" dirty="0"/>
              <a:t>all source must be progressive.</a:t>
            </a:r>
          </a:p>
          <a:p>
            <a:pPr marL="800100" lvl="1" indent="-342900">
              <a:buFont typeface="Arial" panose="020B0604020202020204" pitchFamily="34" charset="0"/>
              <a:buChar char="•"/>
            </a:pPr>
            <a:r>
              <a:rPr lang="en-US" altLang="ko-KR" sz="1600" b="1" dirty="0"/>
              <a:t>It is preferred that </a:t>
            </a:r>
          </a:p>
          <a:p>
            <a:pPr marL="1257300" lvl="2" indent="-342900">
              <a:buFont typeface="+mj-lt"/>
              <a:buAutoNum type="arabicPeriod"/>
            </a:pPr>
            <a:r>
              <a:rPr lang="en-US" altLang="ko-KR" sz="1600" b="1" dirty="0"/>
              <a:t>At least one SRC is very difficult to code.</a:t>
            </a:r>
          </a:p>
          <a:p>
            <a:pPr marL="1257300" lvl="2" indent="-342900">
              <a:buFont typeface="+mj-lt"/>
              <a:buAutoNum type="arabicPeriod"/>
            </a:pPr>
            <a:r>
              <a:rPr lang="en-US" altLang="ko-KR" sz="1600" b="1" dirty="0"/>
              <a:t>At least one SRC is very easy to code.</a:t>
            </a:r>
          </a:p>
          <a:p>
            <a:pPr marL="1257300" lvl="2" indent="-342900">
              <a:buFont typeface="+mj-lt"/>
              <a:buAutoNum type="arabicPeriod"/>
            </a:pPr>
            <a:r>
              <a:rPr lang="en-US" altLang="ko-KR" sz="1600" b="1" dirty="0"/>
              <a:t>At least one SRC contains high spatial detail.</a:t>
            </a:r>
          </a:p>
          <a:p>
            <a:pPr marL="1257300" lvl="2" indent="-342900">
              <a:buFont typeface="+mj-lt"/>
              <a:buAutoNum type="arabicPeriod"/>
            </a:pPr>
            <a:r>
              <a:rPr lang="en-US" altLang="ko-KR" sz="1600" b="1" dirty="0"/>
              <a:t>At least one SRC contains high motion and/or rapid scene cuts (e.g., an object or the background moves 50+ pixels from one frame to the next).</a:t>
            </a:r>
          </a:p>
          <a:p>
            <a:pPr marL="1257300" lvl="2" indent="-342900">
              <a:buFont typeface="+mj-lt"/>
              <a:buAutoNum type="arabicPeriod"/>
            </a:pPr>
            <a:r>
              <a:rPr lang="en-US" altLang="ko-KR" sz="1600" b="1" dirty="0"/>
              <a:t>If possible, one SRC has multiple objects moving in a random, unpredictable manner. </a:t>
            </a:r>
          </a:p>
          <a:p>
            <a:pPr marL="1257300" lvl="2" indent="-342900">
              <a:buFont typeface="+mj-lt"/>
              <a:buAutoNum type="arabicPeriod"/>
            </a:pPr>
            <a:r>
              <a:rPr lang="en-US" altLang="ko-KR" sz="1600" b="1" dirty="0"/>
              <a:t>At least one SRC is very colorful.</a:t>
            </a:r>
          </a:p>
          <a:p>
            <a:pPr marL="1257300" lvl="2" indent="-342900">
              <a:buFont typeface="+mj-lt"/>
              <a:buAutoNum type="arabicPeriod"/>
            </a:pPr>
            <a:r>
              <a:rPr lang="en-US" altLang="ko-KR" sz="1600" b="1" dirty="0"/>
              <a:t>If possible, one SRC contains some animation or animation overlay (e.g., cartoon, scrolling text). </a:t>
            </a:r>
          </a:p>
          <a:p>
            <a:pPr marL="1257300" lvl="2" indent="-342900">
              <a:buFont typeface="+mj-lt"/>
              <a:buAutoNum type="arabicPeriod"/>
            </a:pPr>
            <a:r>
              <a:rPr lang="en-US" altLang="ko-KR" sz="1600" b="1" dirty="0"/>
              <a:t>If possible, at least one SRC contains low contrast (e.g., soft or blurred edges).</a:t>
            </a:r>
          </a:p>
          <a:p>
            <a:pPr marL="1257300" lvl="2" indent="-342900">
              <a:buFont typeface="+mj-lt"/>
              <a:buAutoNum type="arabicPeriod"/>
            </a:pPr>
            <a:r>
              <a:rPr lang="en-US" altLang="ko-KR" sz="1600" b="1" dirty="0"/>
              <a:t>If possible, at least one SRC contains high contrast (e.g., hard or clearly focused edges, such as the SMPTE birches scene).</a:t>
            </a:r>
          </a:p>
          <a:p>
            <a:pPr marL="1257300" lvl="2" indent="-342900">
              <a:buFont typeface="+mj-lt"/>
              <a:buAutoNum type="arabicPeriod"/>
            </a:pPr>
            <a:r>
              <a:rPr lang="en-US" altLang="ko-KR" sz="1600" b="1" dirty="0"/>
              <a:t>If possible, at least one SRC contains low brightness (e.g., dim lighting, mostly dark).</a:t>
            </a:r>
          </a:p>
          <a:p>
            <a:pPr marL="1257300" lvl="2" indent="-342900">
              <a:buFont typeface="+mj-lt"/>
              <a:buAutoNum type="arabicPeriod"/>
            </a:pPr>
            <a:r>
              <a:rPr lang="en-US" altLang="ko-KR" sz="1600" b="1" dirty="0"/>
              <a:t>If possible, at least one SRC contains high brightness (e.g., predominantly white or nearly white). </a:t>
            </a:r>
            <a:endParaRPr lang="ko-KR" altLang="en-US" dirty="0"/>
          </a:p>
        </p:txBody>
      </p:sp>
      <p:sp>
        <p:nvSpPr>
          <p:cNvPr id="8" name="RS_Classification_Standard">
            <a:extLst>
              <a:ext uri="{FF2B5EF4-FFF2-40B4-BE49-F238E27FC236}">
                <a16:creationId xmlns:a16="http://schemas.microsoft.com/office/drawing/2014/main" id="{5D4D392F-C112-458B-826B-04472B11CB26}"/>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18522285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22343" y="908720"/>
            <a:ext cx="8967704" cy="830997"/>
          </a:xfrm>
          <a:prstGeom prst="rect">
            <a:avLst/>
          </a:prstGeom>
          <a:noFill/>
        </p:spPr>
        <p:txBody>
          <a:bodyPr wrap="square" rtlCol="0">
            <a:spAutoFit/>
          </a:bodyPr>
          <a:lstStyle/>
          <a:p>
            <a:r>
              <a:rPr lang="en-US" altLang="ko-KR" sz="3200" b="1" dirty="0">
                <a:highlight>
                  <a:srgbClr val="FFFF00"/>
                </a:highlight>
              </a:rPr>
              <a:t>Requirements on SRC/PVS</a:t>
            </a:r>
          </a:p>
          <a:p>
            <a:pPr marL="342900" indent="-342900">
              <a:buFont typeface="Wingdings" panose="05000000000000000000" pitchFamily="2" charset="2"/>
              <a:buChar char="l"/>
            </a:pPr>
            <a:endParaRPr lang="en-US" altLang="ko-KR" sz="1600" b="1" dirty="0"/>
          </a:p>
        </p:txBody>
      </p:sp>
      <p:sp>
        <p:nvSpPr>
          <p:cNvPr id="8" name="RS_Classification_Standard">
            <a:extLst>
              <a:ext uri="{FF2B5EF4-FFF2-40B4-BE49-F238E27FC236}">
                <a16:creationId xmlns:a16="http://schemas.microsoft.com/office/drawing/2014/main" id="{5D4D392F-C112-458B-826B-04472B11CB26}"/>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
        <p:nvSpPr>
          <p:cNvPr id="3" name="TextBox 2">
            <a:extLst>
              <a:ext uri="{FF2B5EF4-FFF2-40B4-BE49-F238E27FC236}">
                <a16:creationId xmlns:a16="http://schemas.microsoft.com/office/drawing/2014/main" id="{C2168E60-30BF-4907-9094-4EDF00D0A747}"/>
              </a:ext>
            </a:extLst>
          </p:cNvPr>
          <p:cNvSpPr txBox="1"/>
          <p:nvPr/>
        </p:nvSpPr>
        <p:spPr>
          <a:xfrm>
            <a:off x="395536" y="1988840"/>
            <a:ext cx="6048672" cy="2031325"/>
          </a:xfrm>
          <a:prstGeom prst="rect">
            <a:avLst/>
          </a:prstGeom>
          <a:noFill/>
        </p:spPr>
        <p:txBody>
          <a:bodyPr wrap="square" rtlCol="0">
            <a:spAutoFit/>
          </a:bodyPr>
          <a:lstStyle/>
          <a:p>
            <a:r>
              <a:rPr lang="en-US" altLang="ko-KR" sz="1800" b="1" dirty="0">
                <a:solidFill>
                  <a:srgbClr val="FF0000"/>
                </a:solidFill>
              </a:rPr>
              <a:t>Decision</a:t>
            </a:r>
          </a:p>
          <a:p>
            <a:pPr marL="342900" indent="-342900">
              <a:buFont typeface="Wingdings" panose="05000000000000000000" pitchFamily="2" charset="2"/>
              <a:buChar char="l"/>
            </a:pPr>
            <a:r>
              <a:rPr lang="en-US" altLang="ko-KR" sz="1800" b="1" dirty="0">
                <a:solidFill>
                  <a:srgbClr val="FF0000"/>
                </a:solidFill>
              </a:rPr>
              <a:t>1920x1080 only (or higher resolution that will be resized to FHD</a:t>
            </a:r>
          </a:p>
          <a:p>
            <a:pPr marL="342900" indent="-342900">
              <a:buFont typeface="Wingdings" panose="05000000000000000000" pitchFamily="2" charset="2"/>
              <a:buChar char="l"/>
            </a:pPr>
            <a:r>
              <a:rPr lang="en-US" altLang="ko-KR" sz="1800" b="1" dirty="0">
                <a:solidFill>
                  <a:srgbClr val="FF0000"/>
                </a:solidFill>
              </a:rPr>
              <a:t>Different aspect would be allowed as long as the resolution is close to FHD. Admissibility will be determined by ILGs and proponents. </a:t>
            </a:r>
            <a:endParaRPr lang="ko-KR" altLang="en-US" dirty="0">
              <a:solidFill>
                <a:srgbClr val="FF0000"/>
              </a:solidFill>
            </a:endParaRPr>
          </a:p>
          <a:p>
            <a:endParaRPr lang="ko-KR" altLang="en-US" dirty="0"/>
          </a:p>
        </p:txBody>
      </p:sp>
    </p:spTree>
    <p:custDataLst>
      <p:tags r:id="rId1"/>
    </p:custDataLst>
    <p:extLst>
      <p:ext uri="{BB962C8B-B14F-4D97-AF65-F5344CB8AC3E}">
        <p14:creationId xmlns:p14="http://schemas.microsoft.com/office/powerpoint/2010/main" val="21522452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251520" y="980728"/>
            <a:ext cx="8666519" cy="4185761"/>
          </a:xfrm>
          <a:prstGeom prst="rect">
            <a:avLst/>
          </a:prstGeom>
          <a:noFill/>
        </p:spPr>
        <p:txBody>
          <a:bodyPr wrap="square" rtlCol="0">
            <a:spAutoFit/>
          </a:bodyPr>
          <a:lstStyle/>
          <a:p>
            <a:r>
              <a:rPr lang="en-US" altLang="ko-KR" sz="3200" b="1" dirty="0">
                <a:highlight>
                  <a:srgbClr val="FFFF00"/>
                </a:highlight>
              </a:rPr>
              <a:t>Model Evaluation</a:t>
            </a:r>
          </a:p>
          <a:p>
            <a:pPr marL="342900" indent="-342900">
              <a:buFont typeface="Arial" panose="020B0604020202020204" pitchFamily="34" charset="0"/>
              <a:buChar char="•"/>
            </a:pPr>
            <a:r>
              <a:rPr lang="en-US" altLang="ko-KR" sz="2400" b="1" dirty="0"/>
              <a:t>Metric: RMSE, Pearson.</a:t>
            </a:r>
          </a:p>
          <a:p>
            <a:pPr marL="342900" indent="-342900">
              <a:buFont typeface="Arial" panose="020B0604020202020204" pitchFamily="34" charset="0"/>
              <a:buChar char="•"/>
            </a:pPr>
            <a:endParaRPr lang="en-US" altLang="ko-KR" sz="2400" b="1" dirty="0"/>
          </a:p>
          <a:p>
            <a:r>
              <a:rPr lang="en-US" altLang="ko-KR" sz="2400" b="1" dirty="0">
                <a:solidFill>
                  <a:srgbClr val="FF0000"/>
                </a:solidFill>
              </a:rPr>
              <a:t>TBD</a:t>
            </a:r>
          </a:p>
          <a:p>
            <a:pPr marL="285750" indent="-285750">
              <a:buFont typeface="Arial" panose="020B0604020202020204" pitchFamily="34" charset="0"/>
              <a:buChar char="•"/>
            </a:pPr>
            <a:r>
              <a:rPr lang="en-US" altLang="ko-KR" b="1" dirty="0"/>
              <a:t>Option 1: HDTV project evaluation method</a:t>
            </a:r>
          </a:p>
          <a:p>
            <a:pPr marL="285750" indent="-285750">
              <a:buFont typeface="Arial" panose="020B0604020202020204" pitchFamily="34" charset="0"/>
              <a:buChar char="•"/>
            </a:pPr>
            <a:r>
              <a:rPr lang="en-US" altLang="ko-KR" b="1" dirty="0"/>
              <a:t>Option 2: Hybrid project evaluation method</a:t>
            </a:r>
          </a:p>
          <a:p>
            <a:pPr marL="285750" indent="-285750">
              <a:buFont typeface="Arial" panose="020B0604020202020204" pitchFamily="34" charset="0"/>
              <a:buChar char="•"/>
            </a:pPr>
            <a:r>
              <a:rPr lang="en-US" altLang="ko-KR" b="1" dirty="0"/>
              <a:t>Option 3: P.1401</a:t>
            </a:r>
          </a:p>
          <a:p>
            <a:pPr marL="285750" indent="-285750">
              <a:buFont typeface="Arial" panose="020B0604020202020204" pitchFamily="34" charset="0"/>
              <a:buChar char="•"/>
            </a:pPr>
            <a:r>
              <a:rPr lang="en-US" altLang="ko-KR" b="1" dirty="0"/>
              <a:t>Option 4: KRASULA framework (On the accuracy of objective image and video quality models: New methodology for performance evaluation)</a:t>
            </a:r>
          </a:p>
          <a:p>
            <a:pPr marL="285750" indent="-285750">
              <a:buFont typeface="Arial" panose="020B0604020202020204" pitchFamily="34" charset="0"/>
              <a:buChar char="•"/>
            </a:pPr>
            <a:endParaRPr lang="en-US" altLang="ko-KR" b="1" dirty="0"/>
          </a:p>
          <a:p>
            <a:r>
              <a:rPr lang="en-US" altLang="ko-KR" sz="1800" b="1" dirty="0">
                <a:solidFill>
                  <a:srgbClr val="FF0000"/>
                </a:solidFill>
              </a:rPr>
              <a:t>Decision: Option 1 </a:t>
            </a:r>
          </a:p>
          <a:p>
            <a:pPr marL="285750" indent="-285750">
              <a:buFont typeface="Arial" panose="020B0604020202020204" pitchFamily="34" charset="0"/>
              <a:buChar char="•"/>
            </a:pPr>
            <a:endParaRPr lang="en-US" altLang="ko-KR" b="1" dirty="0"/>
          </a:p>
          <a:p>
            <a:endParaRPr lang="ko-KR" altLang="en-US" dirty="0"/>
          </a:p>
        </p:txBody>
      </p:sp>
      <p:sp>
        <p:nvSpPr>
          <p:cNvPr id="8" name="RS_Classification_Standard">
            <a:extLst>
              <a:ext uri="{FF2B5EF4-FFF2-40B4-BE49-F238E27FC236}">
                <a16:creationId xmlns:a16="http://schemas.microsoft.com/office/drawing/2014/main" id="{5D4D392F-C112-458B-826B-04472B11CB26}"/>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4065019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251520" y="980728"/>
            <a:ext cx="8666519" cy="3908762"/>
          </a:xfrm>
          <a:prstGeom prst="rect">
            <a:avLst/>
          </a:prstGeom>
          <a:noFill/>
        </p:spPr>
        <p:txBody>
          <a:bodyPr wrap="square" rtlCol="0">
            <a:spAutoFit/>
          </a:bodyPr>
          <a:lstStyle/>
          <a:p>
            <a:r>
              <a:rPr lang="en-US" altLang="ko-KR" sz="3200" b="1" dirty="0">
                <a:highlight>
                  <a:srgbClr val="FFFF00"/>
                </a:highlight>
              </a:rPr>
              <a:t>Viewing Distance &amp; Conditions</a:t>
            </a:r>
            <a:endParaRPr lang="en-US" altLang="ko-KR" sz="2400" b="1" dirty="0"/>
          </a:p>
          <a:p>
            <a:pPr marL="342900" indent="-342900">
              <a:buFont typeface="Arial" panose="020B0604020202020204" pitchFamily="34" charset="0"/>
              <a:buChar char="•"/>
            </a:pPr>
            <a:r>
              <a:rPr lang="en-US" altLang="ko-KR" sz="2400" b="1" dirty="0"/>
              <a:t>P.910, BT.500</a:t>
            </a:r>
          </a:p>
          <a:p>
            <a:pPr marL="342900" indent="-342900">
              <a:buFont typeface="Arial" panose="020B0604020202020204" pitchFamily="34" charset="0"/>
              <a:buChar char="•"/>
            </a:pPr>
            <a:endParaRPr lang="en-US" altLang="ko-KR" sz="2400" b="1" dirty="0"/>
          </a:p>
          <a:p>
            <a:r>
              <a:rPr lang="en-US" altLang="ko-KR" sz="2400" b="1" dirty="0">
                <a:solidFill>
                  <a:srgbClr val="FF0000"/>
                </a:solidFill>
              </a:rPr>
              <a:t>Decision</a:t>
            </a:r>
          </a:p>
          <a:p>
            <a:pPr marL="342900" indent="-342900">
              <a:buFont typeface="Arial" panose="020B0604020202020204" pitchFamily="34" charset="0"/>
              <a:buChar char="•"/>
            </a:pPr>
            <a:r>
              <a:rPr lang="en-US" altLang="ko-KR" sz="2400" b="1" dirty="0">
                <a:solidFill>
                  <a:srgbClr val="FF0000"/>
                </a:solidFill>
              </a:rPr>
              <a:t>TV monitor: 1.5-3H</a:t>
            </a:r>
          </a:p>
          <a:p>
            <a:pPr marL="342900" indent="-342900">
              <a:buFont typeface="Arial" panose="020B0604020202020204" pitchFamily="34" charset="0"/>
              <a:buChar char="•"/>
            </a:pPr>
            <a:r>
              <a:rPr lang="en-US" altLang="ko-KR" sz="2400" b="1" dirty="0">
                <a:solidFill>
                  <a:srgbClr val="FF0000"/>
                </a:solidFill>
              </a:rPr>
              <a:t>PC monitor: 1.5-3H</a:t>
            </a:r>
          </a:p>
          <a:p>
            <a:pPr marL="342900" indent="-342900">
              <a:buFont typeface="Arial" panose="020B0604020202020204" pitchFamily="34" charset="0"/>
              <a:buChar char="•"/>
            </a:pPr>
            <a:r>
              <a:rPr lang="en-US" altLang="ko-KR" sz="2400" b="1" dirty="0">
                <a:solidFill>
                  <a:srgbClr val="FF0000"/>
                </a:solidFill>
              </a:rPr>
              <a:t>Mobile phone/Tablet: 4-5H</a:t>
            </a:r>
          </a:p>
          <a:p>
            <a:endParaRPr lang="en-US" altLang="ko-KR" b="1" dirty="0"/>
          </a:p>
          <a:p>
            <a:endParaRPr lang="en-US" altLang="ko-KR" b="1" dirty="0"/>
          </a:p>
          <a:p>
            <a:r>
              <a:rPr lang="en-US" altLang="ko-KR" b="1" dirty="0"/>
              <a:t> </a:t>
            </a:r>
          </a:p>
          <a:p>
            <a:endParaRPr lang="ko-KR" altLang="en-US" dirty="0"/>
          </a:p>
        </p:txBody>
      </p:sp>
      <p:sp>
        <p:nvSpPr>
          <p:cNvPr id="8" name="RS_Classification_Standard">
            <a:extLst>
              <a:ext uri="{FF2B5EF4-FFF2-40B4-BE49-F238E27FC236}">
                <a16:creationId xmlns:a16="http://schemas.microsoft.com/office/drawing/2014/main" id="{5D4D392F-C112-458B-826B-04472B11CB26}"/>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38209373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509505" y="1196752"/>
            <a:ext cx="8666519" cy="5386090"/>
          </a:xfrm>
          <a:prstGeom prst="rect">
            <a:avLst/>
          </a:prstGeom>
          <a:noFill/>
        </p:spPr>
        <p:txBody>
          <a:bodyPr wrap="square" rtlCol="0">
            <a:spAutoFit/>
          </a:bodyPr>
          <a:lstStyle/>
          <a:p>
            <a:r>
              <a:rPr lang="en-US" altLang="ko-KR" sz="3200" b="1" dirty="0">
                <a:highlight>
                  <a:srgbClr val="FFFF00"/>
                </a:highlight>
              </a:rPr>
              <a:t>Color space, Frame rates &amp; Calibrations</a:t>
            </a:r>
          </a:p>
          <a:p>
            <a:pPr marL="342900" indent="-342900">
              <a:buFont typeface="Arial" panose="020B0604020202020204" pitchFamily="34" charset="0"/>
              <a:buChar char="•"/>
            </a:pPr>
            <a:r>
              <a:rPr lang="en-US" altLang="ko-KR" sz="2400" b="1" dirty="0"/>
              <a:t>4:2:2, 4:2:0</a:t>
            </a:r>
          </a:p>
          <a:p>
            <a:pPr marL="342900" indent="-342900">
              <a:buFont typeface="Arial" panose="020B0604020202020204" pitchFamily="34" charset="0"/>
              <a:buChar char="•"/>
            </a:pPr>
            <a:r>
              <a:rPr lang="en-US" altLang="ko-KR" sz="2400" b="1" dirty="0"/>
              <a:t>Frame rates: 25 fps above</a:t>
            </a:r>
          </a:p>
          <a:p>
            <a:pPr marL="342900" indent="-342900">
              <a:buFont typeface="Arial" panose="020B0604020202020204" pitchFamily="34" charset="0"/>
              <a:buChar char="•"/>
            </a:pPr>
            <a:endParaRPr lang="en-US" altLang="ko-KR" sz="2400" b="1" dirty="0"/>
          </a:p>
          <a:p>
            <a:r>
              <a:rPr lang="en-US" altLang="ko-KR" sz="2400" b="1" dirty="0">
                <a:solidFill>
                  <a:srgbClr val="FF0000"/>
                </a:solidFill>
              </a:rPr>
              <a:t>Decision</a:t>
            </a:r>
          </a:p>
          <a:p>
            <a:pPr marL="342900" indent="-342900">
              <a:buFont typeface="Arial" panose="020B0604020202020204" pitchFamily="34" charset="0"/>
              <a:buChar char="•"/>
            </a:pPr>
            <a:r>
              <a:rPr lang="en-US" altLang="ko-KR" sz="2400" b="1" dirty="0">
                <a:solidFill>
                  <a:srgbClr val="FF0000"/>
                </a:solidFill>
              </a:rPr>
              <a:t>PVS: 4:2:0</a:t>
            </a:r>
          </a:p>
          <a:p>
            <a:pPr marL="342900" indent="-342900">
              <a:buFont typeface="Arial" panose="020B0604020202020204" pitchFamily="34" charset="0"/>
              <a:buChar char="•"/>
            </a:pPr>
            <a:r>
              <a:rPr lang="en-US" altLang="ko-KR" sz="2400" b="1" dirty="0">
                <a:solidFill>
                  <a:srgbClr val="FF0000"/>
                </a:solidFill>
              </a:rPr>
              <a:t>Maximum frame rate (PVS &amp; SRC): 60 fps</a:t>
            </a:r>
          </a:p>
          <a:p>
            <a:pPr marL="342900" indent="-342900">
              <a:buFont typeface="Arial" panose="020B0604020202020204" pitchFamily="34" charset="0"/>
              <a:buChar char="•"/>
            </a:pPr>
            <a:r>
              <a:rPr lang="en-US" altLang="ko-KR" sz="2400" b="1" dirty="0">
                <a:solidFill>
                  <a:srgbClr val="FF0000"/>
                </a:solidFill>
              </a:rPr>
              <a:t>PVS &amp; SRC frame rates: 23.9 fps or above</a:t>
            </a:r>
          </a:p>
          <a:p>
            <a:pPr marL="342900" indent="-342900">
              <a:buFont typeface="Arial" panose="020B0604020202020204" pitchFamily="34" charset="0"/>
              <a:buChar char="•"/>
            </a:pPr>
            <a:r>
              <a:rPr lang="en-US" altLang="ko-KR" sz="2400" b="1" dirty="0">
                <a:solidFill>
                  <a:srgbClr val="FF0000"/>
                </a:solidFill>
              </a:rPr>
              <a:t>PVS frame rates: 23.9 fps or above</a:t>
            </a:r>
          </a:p>
          <a:p>
            <a:pPr marL="342900" indent="-342900">
              <a:buFont typeface="Arial" panose="020B0604020202020204" pitchFamily="34" charset="0"/>
              <a:buChar char="•"/>
            </a:pPr>
            <a:r>
              <a:rPr lang="en-US" altLang="ko-KR" sz="2400" b="1" dirty="0">
                <a:solidFill>
                  <a:srgbClr val="FF0000"/>
                </a:solidFill>
              </a:rPr>
              <a:t>HDR will not be considered in this project.</a:t>
            </a:r>
          </a:p>
          <a:p>
            <a:pPr marL="342900" indent="-342900">
              <a:buFont typeface="Arial" panose="020B0604020202020204" pitchFamily="34" charset="0"/>
              <a:buChar char="•"/>
            </a:pPr>
            <a:endParaRPr lang="en-US" altLang="ko-KR" sz="2400" b="1" dirty="0">
              <a:solidFill>
                <a:srgbClr val="FF0000"/>
              </a:solidFill>
            </a:endParaRPr>
          </a:p>
          <a:p>
            <a:endParaRPr lang="en-US" altLang="ko-KR" b="1" dirty="0"/>
          </a:p>
          <a:p>
            <a:endParaRPr lang="en-US" altLang="ko-KR" b="1" dirty="0"/>
          </a:p>
          <a:p>
            <a:r>
              <a:rPr lang="en-US" altLang="ko-KR" b="1" dirty="0"/>
              <a:t> </a:t>
            </a:r>
          </a:p>
          <a:p>
            <a:endParaRPr lang="ko-KR" altLang="en-US" dirty="0"/>
          </a:p>
        </p:txBody>
      </p:sp>
      <p:sp>
        <p:nvSpPr>
          <p:cNvPr id="8" name="RS_Classification_Standard">
            <a:extLst>
              <a:ext uri="{FF2B5EF4-FFF2-40B4-BE49-F238E27FC236}">
                <a16:creationId xmlns:a16="http://schemas.microsoft.com/office/drawing/2014/main" id="{5D4D392F-C112-458B-826B-04472B11CB26}"/>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15951402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509505" y="1196752"/>
            <a:ext cx="8666519" cy="5016758"/>
          </a:xfrm>
          <a:prstGeom prst="rect">
            <a:avLst/>
          </a:prstGeom>
          <a:noFill/>
        </p:spPr>
        <p:txBody>
          <a:bodyPr wrap="square" rtlCol="0">
            <a:spAutoFit/>
          </a:bodyPr>
          <a:lstStyle/>
          <a:p>
            <a:r>
              <a:rPr lang="en-US" altLang="ko-KR" sz="3200" b="1" dirty="0">
                <a:highlight>
                  <a:srgbClr val="FFFF00"/>
                </a:highlight>
              </a:rPr>
              <a:t>Pre-processing</a:t>
            </a:r>
          </a:p>
          <a:p>
            <a:pPr marL="342900" indent="-342900">
              <a:buFont typeface="Arial" panose="020B0604020202020204" pitchFamily="34" charset="0"/>
              <a:buChar char="•"/>
            </a:pPr>
            <a:r>
              <a:rPr lang="en-US" altLang="ko-KR" sz="2400" b="1" dirty="0"/>
              <a:t>Frame rate conversion: allowed or not allowed</a:t>
            </a:r>
          </a:p>
          <a:p>
            <a:pPr marL="342900" indent="-342900">
              <a:buFont typeface="Arial" panose="020B0604020202020204" pitchFamily="34" charset="0"/>
              <a:buChar char="•"/>
            </a:pPr>
            <a:r>
              <a:rPr lang="en-US" altLang="ko-KR" sz="2400" b="1" dirty="0"/>
              <a:t>Down-upscaling (e.g., 1080p-&gt;720p-&gt;encoding-&gt;decoding0-&gt;1080p)</a:t>
            </a:r>
          </a:p>
          <a:p>
            <a:pPr marL="800100" lvl="1" indent="-342900">
              <a:buFont typeface="Arial" panose="020B0604020202020204" pitchFamily="34" charset="0"/>
              <a:buChar char="•"/>
            </a:pPr>
            <a:r>
              <a:rPr lang="en-US" altLang="ko-KR" sz="2400" b="1" dirty="0"/>
              <a:t>720p, 540p, 360p</a:t>
            </a:r>
          </a:p>
          <a:p>
            <a:pPr marL="342900" indent="-342900">
              <a:buFont typeface="Arial" panose="020B0604020202020204" pitchFamily="34" charset="0"/>
              <a:buChar char="•"/>
            </a:pPr>
            <a:endParaRPr lang="en-US" altLang="ko-KR" sz="2400" b="1" dirty="0"/>
          </a:p>
          <a:p>
            <a:r>
              <a:rPr lang="en-US" altLang="ko-KR" sz="2400" b="1" dirty="0">
                <a:solidFill>
                  <a:srgbClr val="FF0000"/>
                </a:solidFill>
              </a:rPr>
              <a:t>TBD</a:t>
            </a:r>
          </a:p>
          <a:p>
            <a:pPr marL="285750" indent="-285750">
              <a:buFont typeface="Arial" panose="020B0604020202020204" pitchFamily="34" charset="0"/>
              <a:buChar char="•"/>
            </a:pPr>
            <a:r>
              <a:rPr lang="en-US" altLang="ko-KR" sz="1800" b="1" dirty="0">
                <a:solidFill>
                  <a:srgbClr val="FF0000"/>
                </a:solidFill>
              </a:rPr>
              <a:t>Frame rate conversion is not allowed</a:t>
            </a:r>
          </a:p>
          <a:p>
            <a:pPr marL="285750" indent="-285750">
              <a:buFont typeface="Arial" panose="020B0604020202020204" pitchFamily="34" charset="0"/>
              <a:buChar char="•"/>
            </a:pPr>
            <a:r>
              <a:rPr lang="en-US" altLang="ko-KR" sz="1800" b="1" dirty="0">
                <a:solidFill>
                  <a:srgbClr val="FF0000"/>
                </a:solidFill>
              </a:rPr>
              <a:t>Down-upscaling (e.g., 1080p-&gt;720p-&gt;encoding-&gt;decoding0-&gt;1080p): &gt;=360p</a:t>
            </a:r>
          </a:p>
          <a:p>
            <a:pPr marL="285750" indent="-285750">
              <a:buFont typeface="Arial" panose="020B0604020202020204" pitchFamily="34" charset="0"/>
              <a:buChar char="•"/>
            </a:pPr>
            <a:endParaRPr lang="en-US" altLang="ko-KR" sz="1800" b="1" dirty="0">
              <a:solidFill>
                <a:srgbClr val="FF0000"/>
              </a:solidFill>
            </a:endParaRPr>
          </a:p>
          <a:p>
            <a:endParaRPr lang="en-US" altLang="ko-KR" sz="1800" b="1" dirty="0"/>
          </a:p>
          <a:p>
            <a:endParaRPr lang="en-US" altLang="ko-KR" b="1" dirty="0"/>
          </a:p>
          <a:p>
            <a:endParaRPr lang="en-US" altLang="ko-KR" b="1" dirty="0"/>
          </a:p>
          <a:p>
            <a:r>
              <a:rPr lang="en-US" altLang="ko-KR" b="1" dirty="0"/>
              <a:t> </a:t>
            </a:r>
          </a:p>
          <a:p>
            <a:endParaRPr lang="ko-KR" altLang="en-US" dirty="0"/>
          </a:p>
        </p:txBody>
      </p:sp>
      <p:sp>
        <p:nvSpPr>
          <p:cNvPr id="8" name="RS_Classification_Standard">
            <a:extLst>
              <a:ext uri="{FF2B5EF4-FFF2-40B4-BE49-F238E27FC236}">
                <a16:creationId xmlns:a16="http://schemas.microsoft.com/office/drawing/2014/main" id="{5D4D392F-C112-458B-826B-04472B11CB26}"/>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20002277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308516" y="1340768"/>
            <a:ext cx="8666519" cy="5816977"/>
          </a:xfrm>
          <a:prstGeom prst="rect">
            <a:avLst/>
          </a:prstGeom>
          <a:noFill/>
        </p:spPr>
        <p:txBody>
          <a:bodyPr wrap="square" rtlCol="0">
            <a:spAutoFit/>
          </a:bodyPr>
          <a:lstStyle/>
          <a:p>
            <a:r>
              <a:rPr lang="en-US" altLang="ko-KR" sz="3200" b="1" dirty="0">
                <a:highlight>
                  <a:srgbClr val="FFFF00"/>
                </a:highlight>
              </a:rPr>
              <a:t>Schedule</a:t>
            </a:r>
          </a:p>
          <a:p>
            <a:pPr marL="342900" lvl="0" indent="-342900">
              <a:buFont typeface="Arial" panose="020B0604020202020204" pitchFamily="34" charset="0"/>
              <a:buChar char="•"/>
            </a:pPr>
            <a:endParaRPr lang="en-US" altLang="ko-KR" sz="2000" b="1" dirty="0"/>
          </a:p>
          <a:p>
            <a:pPr marL="342900" lvl="0" indent="-342900">
              <a:buFont typeface="Arial" panose="020B0604020202020204" pitchFamily="34" charset="0"/>
              <a:buChar char="•"/>
            </a:pPr>
            <a:r>
              <a:rPr lang="en-US" altLang="ko-KR" sz="2000" b="1" dirty="0"/>
              <a:t>Draft of test plan</a:t>
            </a:r>
            <a:r>
              <a:rPr lang="en-US" altLang="ko-KR" sz="2000" b="1"/>
              <a:t>(word file): </a:t>
            </a:r>
            <a:r>
              <a:rPr lang="en-US" altLang="ko-KR" sz="2000" b="1" dirty="0"/>
              <a:t>Dec. 13, 2024</a:t>
            </a:r>
          </a:p>
          <a:p>
            <a:pPr marL="342900" lvl="0" indent="-342900">
              <a:buFont typeface="Arial" panose="020B0604020202020204" pitchFamily="34" charset="0"/>
              <a:buChar char="•"/>
            </a:pPr>
            <a:r>
              <a:rPr lang="en-US" altLang="ko-KR" sz="2000" b="1" dirty="0"/>
              <a:t>3</a:t>
            </a:r>
            <a:r>
              <a:rPr lang="en-US" altLang="ko-KR" sz="2000" b="1" baseline="30000" dirty="0"/>
              <a:t>rd</a:t>
            </a:r>
            <a:r>
              <a:rPr lang="en-US" altLang="ko-KR" sz="2000" b="1" dirty="0"/>
              <a:t> Q19 interim meeting: Dec. 20, 2024 (15:00 CET)</a:t>
            </a:r>
          </a:p>
          <a:p>
            <a:pPr marL="342900" lvl="0" indent="-342900">
              <a:buFont typeface="Arial" panose="020B0604020202020204" pitchFamily="34" charset="0"/>
              <a:buChar char="•"/>
            </a:pPr>
            <a:endParaRPr lang="en-US" altLang="ko-KR" sz="2000" b="1" dirty="0"/>
          </a:p>
          <a:p>
            <a:pPr marL="342900" lvl="0" indent="-342900">
              <a:buFont typeface="Arial" panose="020B0604020202020204" pitchFamily="34" charset="0"/>
              <a:buChar char="•"/>
            </a:pPr>
            <a:r>
              <a:rPr lang="en-US" altLang="ko-KR" sz="2000" b="1" dirty="0"/>
              <a:t>Finalization of test plan:	January, 2025 (SG12 meeting)</a:t>
            </a:r>
            <a:endParaRPr lang="ko-KR" altLang="ko-KR" sz="2000" b="1" dirty="0"/>
          </a:p>
          <a:p>
            <a:pPr marL="342900" lvl="0" indent="-342900">
              <a:buFont typeface="Arial" panose="020B0604020202020204" pitchFamily="34" charset="0"/>
              <a:buChar char="•"/>
            </a:pPr>
            <a:r>
              <a:rPr lang="en-US" altLang="ko-KR" sz="2000" b="1" dirty="0"/>
              <a:t>Model submission:		+6 months after test plan finalization</a:t>
            </a:r>
          </a:p>
          <a:p>
            <a:pPr marL="342900" lvl="0" indent="-342900">
              <a:buFont typeface="Arial" panose="020B0604020202020204" pitchFamily="34" charset="0"/>
              <a:buChar char="•"/>
            </a:pPr>
            <a:r>
              <a:rPr lang="en-US" altLang="ko-KR" sz="2000" b="1" dirty="0"/>
              <a:t>Test design			+7 months after test plan finalization</a:t>
            </a:r>
            <a:endParaRPr lang="ko-KR" altLang="ko-KR" sz="2000" b="1" dirty="0"/>
          </a:p>
          <a:p>
            <a:pPr marL="342900" indent="-342900">
              <a:buFont typeface="Arial" panose="020B0604020202020204" pitchFamily="34" charset="0"/>
              <a:buChar char="•"/>
            </a:pPr>
            <a:r>
              <a:rPr lang="en-US" altLang="ko-KR" sz="2000" b="1" dirty="0"/>
              <a:t>Test PVS generation &amp;	 +9 months after test plan finalization</a:t>
            </a:r>
            <a:br>
              <a:rPr lang="en-US" altLang="ko-KR" sz="2000" b="1" dirty="0"/>
            </a:br>
            <a:r>
              <a:rPr lang="en-US" altLang="ko-KR" sz="2000" b="1" dirty="0"/>
              <a:t>subjective tests</a:t>
            </a:r>
          </a:p>
          <a:p>
            <a:pPr marL="342900" lvl="0" indent="-342900">
              <a:buFont typeface="Arial" panose="020B0604020202020204" pitchFamily="34" charset="0"/>
              <a:buChar char="•"/>
            </a:pPr>
            <a:r>
              <a:rPr lang="en-US" altLang="ko-KR" sz="2000" b="1" dirty="0"/>
              <a:t>Objective data submission 	+11 months after test plan finalization</a:t>
            </a:r>
            <a:endParaRPr lang="ko-KR" altLang="ko-KR" sz="2000" b="1" dirty="0"/>
          </a:p>
          <a:p>
            <a:pPr marL="342900" indent="-342900">
              <a:buFont typeface="Arial" panose="020B0604020202020204" pitchFamily="34" charset="0"/>
              <a:buChar char="•"/>
            </a:pPr>
            <a:r>
              <a:rPr lang="en-US" altLang="ko-KR" sz="2000" b="1" dirty="0"/>
              <a:t>Final Report 			+12 months after test plan finalization</a:t>
            </a:r>
          </a:p>
          <a:p>
            <a:pPr lvl="0"/>
            <a:endParaRPr lang="ko-KR" altLang="ko-KR" sz="2400" dirty="0"/>
          </a:p>
          <a:p>
            <a:pPr marL="342900" indent="-342900">
              <a:buFont typeface="Arial" panose="020B0604020202020204" pitchFamily="34" charset="0"/>
              <a:buChar char="•"/>
            </a:pPr>
            <a:endParaRPr lang="en-US" altLang="ko-KR" sz="2400" b="1" dirty="0"/>
          </a:p>
          <a:p>
            <a:endParaRPr lang="en-US" altLang="ko-KR" b="1" dirty="0"/>
          </a:p>
          <a:p>
            <a:endParaRPr lang="en-US" altLang="ko-KR" b="1" dirty="0"/>
          </a:p>
          <a:p>
            <a:r>
              <a:rPr lang="en-US" altLang="ko-KR" b="1" dirty="0"/>
              <a:t> </a:t>
            </a:r>
          </a:p>
          <a:p>
            <a:endParaRPr lang="ko-KR" altLang="en-US" dirty="0"/>
          </a:p>
        </p:txBody>
      </p:sp>
      <p:sp>
        <p:nvSpPr>
          <p:cNvPr id="8" name="RS_Classification_Standard">
            <a:extLst>
              <a:ext uri="{FF2B5EF4-FFF2-40B4-BE49-F238E27FC236}">
                <a16:creationId xmlns:a16="http://schemas.microsoft.com/office/drawing/2014/main" id="{5D4D392F-C112-458B-826B-04472B11CB26}"/>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4357678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r>
              <a:rPr lang="en-US" altLang="ko-KR" sz="3200" b="1" dirty="0">
                <a:ea typeface="MD아트체" pitchFamily="18" charset="-127"/>
                <a:cs typeface="한컴바탕" pitchFamily="18" charset="2"/>
              </a:rPr>
              <a:t>THE END</a:t>
            </a:r>
            <a:endParaRPr lang="ko-KR" altLang="en-US" sz="3200" b="1" dirty="0">
              <a:ea typeface="MD아트체" pitchFamily="18" charset="-127"/>
              <a:cs typeface="한컴바탕" pitchFamily="18" charset="2"/>
            </a:endParaRPr>
          </a:p>
        </p:txBody>
      </p:sp>
      <p:sp>
        <p:nvSpPr>
          <p:cNvPr id="5" name="직사각형 4"/>
          <p:cNvSpPr/>
          <p:nvPr/>
        </p:nvSpPr>
        <p:spPr>
          <a:xfrm>
            <a:off x="3273624" y="2348880"/>
            <a:ext cx="2736304" cy="2554545"/>
          </a:xfrm>
          <a:prstGeom prst="rect">
            <a:avLst/>
          </a:prstGeom>
        </p:spPr>
        <p:txBody>
          <a:bodyPr wrap="square">
            <a:spAutoFit/>
          </a:bodyPr>
          <a:lstStyle/>
          <a:p>
            <a:pPr algn="ctr"/>
            <a:endParaRPr lang="en-US" altLang="ko-KR" sz="3200" b="1" dirty="0">
              <a:solidFill>
                <a:prstClr val="black"/>
              </a:solidFill>
              <a:latin typeface="Arial"/>
              <a:ea typeface="MD아트체" pitchFamily="18" charset="-127"/>
              <a:cs typeface="한컴바탕" pitchFamily="18" charset="2"/>
            </a:endParaRPr>
          </a:p>
          <a:p>
            <a:pPr algn="ctr"/>
            <a:endParaRPr lang="en-US" altLang="ko-KR" sz="3200" b="1" dirty="0">
              <a:solidFill>
                <a:prstClr val="black"/>
              </a:solidFill>
              <a:latin typeface="Arial"/>
              <a:ea typeface="MD아트체" pitchFamily="18" charset="-127"/>
              <a:cs typeface="한컴바탕" pitchFamily="18" charset="2"/>
            </a:endParaRPr>
          </a:p>
          <a:p>
            <a:pPr algn="ctr"/>
            <a:endParaRPr lang="en-US" altLang="ko-KR" sz="3200" b="1" dirty="0">
              <a:solidFill>
                <a:prstClr val="black"/>
              </a:solidFill>
              <a:latin typeface="Arial"/>
              <a:ea typeface="MD아트체" pitchFamily="18" charset="-127"/>
              <a:cs typeface="한컴바탕" pitchFamily="18" charset="2"/>
            </a:endParaRPr>
          </a:p>
          <a:p>
            <a:pPr algn="ctr"/>
            <a:endParaRPr lang="en-US" altLang="ko-KR" sz="3200" b="1" dirty="0">
              <a:solidFill>
                <a:prstClr val="black"/>
              </a:solidFill>
              <a:latin typeface="Arial"/>
              <a:ea typeface="MD아트체" pitchFamily="18" charset="-127"/>
              <a:cs typeface="한컴바탕" pitchFamily="18" charset="2"/>
            </a:endParaRPr>
          </a:p>
          <a:p>
            <a:pPr algn="ctr"/>
            <a:r>
              <a:rPr lang="en-US" altLang="ko-KR" sz="3200" b="1" dirty="0">
                <a:solidFill>
                  <a:prstClr val="black"/>
                </a:solidFill>
                <a:latin typeface="Arial"/>
                <a:ea typeface="MD아트체" pitchFamily="18" charset="-127"/>
                <a:cs typeface="한컴바탕" pitchFamily="18" charset="2"/>
              </a:rPr>
              <a:t>   </a:t>
            </a:r>
            <a:endParaRPr lang="ko-KR" altLang="en-US" dirty="0"/>
          </a:p>
        </p:txBody>
      </p:sp>
      <p:sp>
        <p:nvSpPr>
          <p:cNvPr id="8" name="RS_Classification_Standard">
            <a:extLst>
              <a:ext uri="{FF2B5EF4-FFF2-40B4-BE49-F238E27FC236}">
                <a16:creationId xmlns:a16="http://schemas.microsoft.com/office/drawing/2014/main" id="{05F76C17-6393-4167-A8CD-BFB1592DBDD2}"/>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414022733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RS_CLASSIFICATION_RESETFORMATTING" val="True"/>
</p:tagLst>
</file>

<file path=ppt/tags/tag2.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3.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4.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5.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6.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7.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8.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9.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10.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11.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12.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13.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14.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15.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16.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17.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18.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19.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20.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21.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22.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23.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24.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25.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26.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27.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28.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29.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heme/theme1.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클래식">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5909</TotalTime>
  <Words>1886</Words>
  <Application>Microsoft Office PowerPoint</Application>
  <PresentationFormat>화면 슬라이드 쇼(4:3)</PresentationFormat>
  <Paragraphs>313</Paragraphs>
  <Slides>28</Slides>
  <Notes>28</Notes>
  <HiddenSlides>0</HiddenSlides>
  <MMClips>0</MMClips>
  <ScaleCrop>false</ScaleCrop>
  <HeadingPairs>
    <vt:vector size="6" baseType="variant">
      <vt:variant>
        <vt:lpstr>사용한 글꼴</vt:lpstr>
      </vt:variant>
      <vt:variant>
        <vt:i4>4</vt:i4>
      </vt:variant>
      <vt:variant>
        <vt:lpstr>테마</vt:lpstr>
      </vt:variant>
      <vt:variant>
        <vt:i4>1</vt:i4>
      </vt:variant>
      <vt:variant>
        <vt:lpstr>슬라이드 제목</vt:lpstr>
      </vt:variant>
      <vt:variant>
        <vt:i4>28</vt:i4>
      </vt:variant>
    </vt:vector>
  </HeadingPairs>
  <TitlesOfParts>
    <vt:vector size="33" baseType="lpstr">
      <vt:lpstr>맑은 고딕</vt:lpstr>
      <vt:lpstr>Arial</vt:lpstr>
      <vt:lpstr>Times New Roman</vt:lpstr>
      <vt:lpstr>Wingdings</vt:lpstr>
      <vt:lpstr>Office 테마</vt:lpstr>
      <vt:lpstr>ITU-T SG12 Q19 Interim Meeting Objective and subjective methods for evaluating perceptual audiovisual quality in multimedia and television services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THE END</vt:lpstr>
    </vt:vector>
  </TitlesOfParts>
  <Company>lginnotek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K-mean 분할 클러스터링을 이용한 영상의 stain 오염 검출</dc:title>
  <dc:creator>hong</dc:creator>
  <cp:lastModifiedBy>pc202</cp:lastModifiedBy>
  <cp:revision>1608</cp:revision>
  <cp:lastPrinted>2023-12-06T02:49:08Z</cp:lastPrinted>
  <dcterms:created xsi:type="dcterms:W3CDTF">2012-01-26T05:03:39Z</dcterms:created>
  <dcterms:modified xsi:type="dcterms:W3CDTF">2024-11-20T15:32:28Z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RS_Classification">
    <vt:lpwstr>UNRESTRICTED</vt:lpwstr>
  </property>
  <property fmtid="{D5CDD505-2E9C-101B-9397-08002B2CF9AE}" pid="3" name="RS_ClassificationID">
    <vt:i4>0</vt:i4>
  </property>
</Properties>
</file>