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6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6" r:id="rId3"/>
    <p:sldId id="286" r:id="rId4"/>
    <p:sldId id="287" r:id="rId5"/>
    <p:sldId id="288" r:id="rId6"/>
    <p:sldId id="289" r:id="rId7"/>
    <p:sldId id="290" r:id="rId8"/>
    <p:sldId id="291" r:id="rId9"/>
    <p:sldId id="294" r:id="rId10"/>
    <p:sldId id="293" r:id="rId11"/>
    <p:sldId id="284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rhad Pakdaman" initials="FP" lastIdx="1" clrIdx="0">
    <p:extLst>
      <p:ext uri="{19B8F6BF-5375-455C-9EA6-DF929625EA0E}">
        <p15:presenceInfo xmlns:p15="http://schemas.microsoft.com/office/powerpoint/2012/main" userId="77cb968cf7d872a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008E"/>
    <a:srgbClr val="7DCDBE"/>
    <a:srgbClr val="EFEFEF"/>
    <a:srgbClr val="C3B9D7"/>
    <a:srgbClr val="FFDCA5"/>
    <a:srgbClr val="F07387"/>
    <a:srgbClr val="F5A5C8"/>
    <a:srgbClr val="82C8F0"/>
    <a:srgbClr val="270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575950-44D9-404D-98E8-20957212AEC9}" v="32" dt="2023-06-30T12:30:22.2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51" autoAdjust="0"/>
    <p:restoredTop sz="94281" autoAdjust="0"/>
  </p:normalViewPr>
  <p:slideViewPr>
    <p:cSldViewPr snapToGrid="0" snapToObjects="1" showGuides="1">
      <p:cViewPr varScale="1">
        <p:scale>
          <a:sx n="104" d="100"/>
          <a:sy n="104" d="100"/>
        </p:scale>
        <p:origin x="12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53" d="100"/>
          <a:sy n="53" d="100"/>
        </p:scale>
        <p:origin x="284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rhad Pakdaman (TAU)" userId="07309174-83d9-4c37-bfe4-59324b20c2b0" providerId="ADAL" clId="{B91934FB-CF5B-4E04-A96C-B8EB62F3BE7D}"/>
    <pc:docChg chg="custSel addSld delSld modSld">
      <pc:chgData name="Farhad Pakdaman (TAU)" userId="07309174-83d9-4c37-bfe4-59324b20c2b0" providerId="ADAL" clId="{B91934FB-CF5B-4E04-A96C-B8EB62F3BE7D}" dt="2023-04-10T10:50:08.242" v="7" actId="47"/>
      <pc:docMkLst>
        <pc:docMk/>
      </pc:docMkLst>
      <pc:sldChg chg="addSp delSp modSp mod">
        <pc:chgData name="Farhad Pakdaman (TAU)" userId="07309174-83d9-4c37-bfe4-59324b20c2b0" providerId="ADAL" clId="{B91934FB-CF5B-4E04-A96C-B8EB62F3BE7D}" dt="2023-04-10T10:49:05.224" v="3" actId="14100"/>
        <pc:sldMkLst>
          <pc:docMk/>
          <pc:sldMk cId="3216003780" sldId="256"/>
        </pc:sldMkLst>
        <pc:spChg chg="mod">
          <ac:chgData name="Farhad Pakdaman (TAU)" userId="07309174-83d9-4c37-bfe4-59324b20c2b0" providerId="ADAL" clId="{B91934FB-CF5B-4E04-A96C-B8EB62F3BE7D}" dt="2023-04-10T10:49:05.224" v="3" actId="14100"/>
          <ac:spMkLst>
            <pc:docMk/>
            <pc:sldMk cId="3216003780" sldId="256"/>
            <ac:spMk id="6" creationId="{3EA3C123-9ACC-46FD-8860-CCC8AEDFC10E}"/>
          </ac:spMkLst>
        </pc:spChg>
        <pc:picChg chg="del">
          <ac:chgData name="Farhad Pakdaman (TAU)" userId="07309174-83d9-4c37-bfe4-59324b20c2b0" providerId="ADAL" clId="{B91934FB-CF5B-4E04-A96C-B8EB62F3BE7D}" dt="2023-04-10T10:48:55.304" v="0" actId="478"/>
          <ac:picMkLst>
            <pc:docMk/>
            <pc:sldMk cId="3216003780" sldId="256"/>
            <ac:picMk id="4" creationId="{64F67483-56E7-4CDC-968D-3F4442DDAFF3}"/>
          </ac:picMkLst>
        </pc:picChg>
        <pc:picChg chg="add mod">
          <ac:chgData name="Farhad Pakdaman (TAU)" userId="07309174-83d9-4c37-bfe4-59324b20c2b0" providerId="ADAL" clId="{B91934FB-CF5B-4E04-A96C-B8EB62F3BE7D}" dt="2023-04-10T10:48:59.135" v="2" actId="1076"/>
          <ac:picMkLst>
            <pc:docMk/>
            <pc:sldMk cId="3216003780" sldId="256"/>
            <ac:picMk id="5" creationId="{D8C9F4B6-9654-2B4D-F2DA-FE69CB0EF278}"/>
          </ac:picMkLst>
        </pc:picChg>
      </pc:sldChg>
      <pc:sldChg chg="del">
        <pc:chgData name="Farhad Pakdaman (TAU)" userId="07309174-83d9-4c37-bfe4-59324b20c2b0" providerId="ADAL" clId="{B91934FB-CF5B-4E04-A96C-B8EB62F3BE7D}" dt="2023-04-10T10:49:37.834" v="4" actId="47"/>
        <pc:sldMkLst>
          <pc:docMk/>
          <pc:sldMk cId="2184890206" sldId="266"/>
        </pc:sldMkLst>
      </pc:sldChg>
      <pc:sldChg chg="del">
        <pc:chgData name="Farhad Pakdaman (TAU)" userId="07309174-83d9-4c37-bfe4-59324b20c2b0" providerId="ADAL" clId="{B91934FB-CF5B-4E04-A96C-B8EB62F3BE7D}" dt="2023-04-10T10:49:37.834" v="4" actId="47"/>
        <pc:sldMkLst>
          <pc:docMk/>
          <pc:sldMk cId="574861526" sldId="267"/>
        </pc:sldMkLst>
      </pc:sldChg>
      <pc:sldChg chg="del">
        <pc:chgData name="Farhad Pakdaman (TAU)" userId="07309174-83d9-4c37-bfe4-59324b20c2b0" providerId="ADAL" clId="{B91934FB-CF5B-4E04-A96C-B8EB62F3BE7D}" dt="2023-04-10T10:49:37.834" v="4" actId="47"/>
        <pc:sldMkLst>
          <pc:docMk/>
          <pc:sldMk cId="2926921398" sldId="272"/>
        </pc:sldMkLst>
      </pc:sldChg>
      <pc:sldChg chg="del">
        <pc:chgData name="Farhad Pakdaman (TAU)" userId="07309174-83d9-4c37-bfe4-59324b20c2b0" providerId="ADAL" clId="{B91934FB-CF5B-4E04-A96C-B8EB62F3BE7D}" dt="2023-04-10T10:50:08.242" v="7" actId="47"/>
        <pc:sldMkLst>
          <pc:docMk/>
          <pc:sldMk cId="2377477046" sldId="275"/>
        </pc:sldMkLst>
      </pc:sldChg>
      <pc:sldChg chg="del">
        <pc:chgData name="Farhad Pakdaman (TAU)" userId="07309174-83d9-4c37-bfe4-59324b20c2b0" providerId="ADAL" clId="{B91934FB-CF5B-4E04-A96C-B8EB62F3BE7D}" dt="2023-04-10T10:49:37.834" v="4" actId="47"/>
        <pc:sldMkLst>
          <pc:docMk/>
          <pc:sldMk cId="364923821" sldId="276"/>
        </pc:sldMkLst>
      </pc:sldChg>
      <pc:sldChg chg="new">
        <pc:chgData name="Farhad Pakdaman (TAU)" userId="07309174-83d9-4c37-bfe4-59324b20c2b0" providerId="ADAL" clId="{B91934FB-CF5B-4E04-A96C-B8EB62F3BE7D}" dt="2023-04-10T10:49:53.906" v="6" actId="680"/>
        <pc:sldMkLst>
          <pc:docMk/>
          <pc:sldMk cId="2990547329" sldId="276"/>
        </pc:sldMkLst>
      </pc:sldChg>
      <pc:sldChg chg="del">
        <pc:chgData name="Farhad Pakdaman (TAU)" userId="07309174-83d9-4c37-bfe4-59324b20c2b0" providerId="ADAL" clId="{B91934FB-CF5B-4E04-A96C-B8EB62F3BE7D}" dt="2023-04-10T10:49:37.834" v="4" actId="47"/>
        <pc:sldMkLst>
          <pc:docMk/>
          <pc:sldMk cId="351360267" sldId="279"/>
        </pc:sldMkLst>
      </pc:sldChg>
      <pc:sldChg chg="del">
        <pc:chgData name="Farhad Pakdaman (TAU)" userId="07309174-83d9-4c37-bfe4-59324b20c2b0" providerId="ADAL" clId="{B91934FB-CF5B-4E04-A96C-B8EB62F3BE7D}" dt="2023-04-10T10:49:37.834" v="4" actId="47"/>
        <pc:sldMkLst>
          <pc:docMk/>
          <pc:sldMk cId="1751500518" sldId="280"/>
        </pc:sldMkLst>
      </pc:sldChg>
      <pc:sldChg chg="del">
        <pc:chgData name="Farhad Pakdaman (TAU)" userId="07309174-83d9-4c37-bfe4-59324b20c2b0" providerId="ADAL" clId="{B91934FB-CF5B-4E04-A96C-B8EB62F3BE7D}" dt="2023-04-10T10:49:37.834" v="4" actId="47"/>
        <pc:sldMkLst>
          <pc:docMk/>
          <pc:sldMk cId="503626191" sldId="281"/>
        </pc:sldMkLst>
      </pc:sldChg>
      <pc:sldChg chg="del">
        <pc:chgData name="Farhad Pakdaman (TAU)" userId="07309174-83d9-4c37-bfe4-59324b20c2b0" providerId="ADAL" clId="{B91934FB-CF5B-4E04-A96C-B8EB62F3BE7D}" dt="2023-04-10T10:49:37.834" v="4" actId="47"/>
        <pc:sldMkLst>
          <pc:docMk/>
          <pc:sldMk cId="3634265183" sldId="283"/>
        </pc:sldMkLst>
      </pc:sldChg>
      <pc:sldChg chg="del">
        <pc:chgData name="Farhad Pakdaman (TAU)" userId="07309174-83d9-4c37-bfe4-59324b20c2b0" providerId="ADAL" clId="{B91934FB-CF5B-4E04-A96C-B8EB62F3BE7D}" dt="2023-04-10T10:49:37.834" v="4" actId="47"/>
        <pc:sldMkLst>
          <pc:docMk/>
          <pc:sldMk cId="2304028465" sldId="284"/>
        </pc:sldMkLst>
      </pc:sldChg>
      <pc:sldChg chg="del">
        <pc:chgData name="Farhad Pakdaman (TAU)" userId="07309174-83d9-4c37-bfe4-59324b20c2b0" providerId="ADAL" clId="{B91934FB-CF5B-4E04-A96C-B8EB62F3BE7D}" dt="2023-04-10T10:49:37.834" v="4" actId="47"/>
        <pc:sldMkLst>
          <pc:docMk/>
          <pc:sldMk cId="2085530774" sldId="286"/>
        </pc:sldMkLst>
      </pc:sldChg>
      <pc:sldChg chg="del">
        <pc:chgData name="Farhad Pakdaman (TAU)" userId="07309174-83d9-4c37-bfe4-59324b20c2b0" providerId="ADAL" clId="{B91934FB-CF5B-4E04-A96C-B8EB62F3BE7D}" dt="2023-04-10T10:49:37.834" v="4" actId="47"/>
        <pc:sldMkLst>
          <pc:docMk/>
          <pc:sldMk cId="3566063572" sldId="287"/>
        </pc:sldMkLst>
      </pc:sldChg>
      <pc:sldChg chg="del">
        <pc:chgData name="Farhad Pakdaman (TAU)" userId="07309174-83d9-4c37-bfe4-59324b20c2b0" providerId="ADAL" clId="{B91934FB-CF5B-4E04-A96C-B8EB62F3BE7D}" dt="2023-04-10T10:49:51.957" v="5" actId="47"/>
        <pc:sldMkLst>
          <pc:docMk/>
          <pc:sldMk cId="1900888604" sldId="289"/>
        </pc:sldMkLst>
      </pc:sldChg>
      <pc:sldChg chg="del">
        <pc:chgData name="Farhad Pakdaman (TAU)" userId="07309174-83d9-4c37-bfe4-59324b20c2b0" providerId="ADAL" clId="{B91934FB-CF5B-4E04-A96C-B8EB62F3BE7D}" dt="2023-04-10T10:49:37.834" v="4" actId="47"/>
        <pc:sldMkLst>
          <pc:docMk/>
          <pc:sldMk cId="87349193" sldId="290"/>
        </pc:sldMkLst>
      </pc:sldChg>
      <pc:sldChg chg="del">
        <pc:chgData name="Farhad Pakdaman (TAU)" userId="07309174-83d9-4c37-bfe4-59324b20c2b0" providerId="ADAL" clId="{B91934FB-CF5B-4E04-A96C-B8EB62F3BE7D}" dt="2023-04-10T10:49:37.834" v="4" actId="47"/>
        <pc:sldMkLst>
          <pc:docMk/>
          <pc:sldMk cId="1898763891" sldId="291"/>
        </pc:sldMkLst>
      </pc:sldChg>
      <pc:sldChg chg="del">
        <pc:chgData name="Farhad Pakdaman (TAU)" userId="07309174-83d9-4c37-bfe4-59324b20c2b0" providerId="ADAL" clId="{B91934FB-CF5B-4E04-A96C-B8EB62F3BE7D}" dt="2023-04-10T10:49:37.834" v="4" actId="47"/>
        <pc:sldMkLst>
          <pc:docMk/>
          <pc:sldMk cId="2699109257" sldId="292"/>
        </pc:sldMkLst>
      </pc:sldChg>
      <pc:sldChg chg="del">
        <pc:chgData name="Farhad Pakdaman (TAU)" userId="07309174-83d9-4c37-bfe4-59324b20c2b0" providerId="ADAL" clId="{B91934FB-CF5B-4E04-A96C-B8EB62F3BE7D}" dt="2023-04-10T10:49:37.834" v="4" actId="47"/>
        <pc:sldMkLst>
          <pc:docMk/>
          <pc:sldMk cId="1765449101" sldId="293"/>
        </pc:sldMkLst>
      </pc:sldChg>
      <pc:sldChg chg="del">
        <pc:chgData name="Farhad Pakdaman (TAU)" userId="07309174-83d9-4c37-bfe4-59324b20c2b0" providerId="ADAL" clId="{B91934FB-CF5B-4E04-A96C-B8EB62F3BE7D}" dt="2023-04-10T10:49:37.834" v="4" actId="47"/>
        <pc:sldMkLst>
          <pc:docMk/>
          <pc:sldMk cId="2186783001" sldId="294"/>
        </pc:sldMkLst>
      </pc:sldChg>
    </pc:docChg>
  </pc:docChgLst>
  <pc:docChgLst>
    <pc:chgData name="Farhad Pakdaman (TAU)" userId="07309174-83d9-4c37-bfe4-59324b20c2b0" providerId="ADAL" clId="{9EC90604-3C77-46B4-B87B-8887BC15875E}"/>
    <pc:docChg chg="undo redo custSel addSld delSld modSld">
      <pc:chgData name="Farhad Pakdaman (TAU)" userId="07309174-83d9-4c37-bfe4-59324b20c2b0" providerId="ADAL" clId="{9EC90604-3C77-46B4-B87B-8887BC15875E}" dt="2023-05-02T08:46:19.827" v="1725" actId="15"/>
      <pc:docMkLst>
        <pc:docMk/>
      </pc:docMkLst>
      <pc:sldChg chg="addSp modSp mod">
        <pc:chgData name="Farhad Pakdaman (TAU)" userId="07309174-83d9-4c37-bfe4-59324b20c2b0" providerId="ADAL" clId="{9EC90604-3C77-46B4-B87B-8887BC15875E}" dt="2023-04-26T11:21:52.156" v="1191" actId="14100"/>
        <pc:sldMkLst>
          <pc:docMk/>
          <pc:sldMk cId="3216003780" sldId="256"/>
        </pc:sldMkLst>
        <pc:spChg chg="mod">
          <ac:chgData name="Farhad Pakdaman (TAU)" userId="07309174-83d9-4c37-bfe4-59324b20c2b0" providerId="ADAL" clId="{9EC90604-3C77-46B4-B87B-8887BC15875E}" dt="2023-04-26T07:18:08.707" v="421" actId="1076"/>
          <ac:spMkLst>
            <pc:docMk/>
            <pc:sldMk cId="3216003780" sldId="256"/>
            <ac:spMk id="2" creationId="{83958AD3-561C-479D-8D50-F5F8753779F8}"/>
          </ac:spMkLst>
        </pc:spChg>
        <pc:spChg chg="mod">
          <ac:chgData name="Farhad Pakdaman (TAU)" userId="07309174-83d9-4c37-bfe4-59324b20c2b0" providerId="ADAL" clId="{9EC90604-3C77-46B4-B87B-8887BC15875E}" dt="2023-04-26T07:18:04.965" v="420" actId="404"/>
          <ac:spMkLst>
            <pc:docMk/>
            <pc:sldMk cId="3216003780" sldId="256"/>
            <ac:spMk id="3" creationId="{290FA5E7-660F-4F41-B81B-AD9CF3FC72B9}"/>
          </ac:spMkLst>
        </pc:spChg>
        <pc:spChg chg="mod">
          <ac:chgData name="Farhad Pakdaman (TAU)" userId="07309174-83d9-4c37-bfe4-59324b20c2b0" providerId="ADAL" clId="{9EC90604-3C77-46B4-B87B-8887BC15875E}" dt="2023-04-25T08:45:12.999" v="130" actId="404"/>
          <ac:spMkLst>
            <pc:docMk/>
            <pc:sldMk cId="3216003780" sldId="256"/>
            <ac:spMk id="6" creationId="{3EA3C123-9ACC-46FD-8860-CCC8AEDFC10E}"/>
          </ac:spMkLst>
        </pc:spChg>
        <pc:picChg chg="mod">
          <ac:chgData name="Farhad Pakdaman (TAU)" userId="07309174-83d9-4c37-bfe4-59324b20c2b0" providerId="ADAL" clId="{9EC90604-3C77-46B4-B87B-8887BC15875E}" dt="2023-04-26T11:21:40.256" v="1188" actId="1076"/>
          <ac:picMkLst>
            <pc:docMk/>
            <pc:sldMk cId="3216003780" sldId="256"/>
            <ac:picMk id="5" creationId="{D8C9F4B6-9654-2B4D-F2DA-FE69CB0EF278}"/>
          </ac:picMkLst>
        </pc:picChg>
        <pc:picChg chg="add mod">
          <ac:chgData name="Farhad Pakdaman (TAU)" userId="07309174-83d9-4c37-bfe4-59324b20c2b0" providerId="ADAL" clId="{9EC90604-3C77-46B4-B87B-8887BC15875E}" dt="2023-04-26T11:21:52.156" v="1191" actId="14100"/>
          <ac:picMkLst>
            <pc:docMk/>
            <pc:sldMk cId="3216003780" sldId="256"/>
            <ac:picMk id="7" creationId="{2F8324F1-CDA5-55FF-91A5-D20D48A242BB}"/>
          </ac:picMkLst>
        </pc:picChg>
      </pc:sldChg>
      <pc:sldChg chg="addSp delSp modSp mod modClrScheme chgLayout">
        <pc:chgData name="Farhad Pakdaman (TAU)" userId="07309174-83d9-4c37-bfe4-59324b20c2b0" providerId="ADAL" clId="{9EC90604-3C77-46B4-B87B-8887BC15875E}" dt="2023-04-26T11:36:07.558" v="1305" actId="404"/>
        <pc:sldMkLst>
          <pc:docMk/>
          <pc:sldMk cId="2990547329" sldId="276"/>
        </pc:sldMkLst>
        <pc:spChg chg="mod">
          <ac:chgData name="Farhad Pakdaman (TAU)" userId="07309174-83d9-4c37-bfe4-59324b20c2b0" providerId="ADAL" clId="{9EC90604-3C77-46B4-B87B-8887BC15875E}" dt="2023-04-25T09:03:02.737" v="152" actId="26606"/>
          <ac:spMkLst>
            <pc:docMk/>
            <pc:sldMk cId="2990547329" sldId="276"/>
            <ac:spMk id="2" creationId="{D2D623DE-3FC4-B78A-E403-B858A165E986}"/>
          </ac:spMkLst>
        </pc:spChg>
        <pc:spChg chg="del">
          <ac:chgData name="Farhad Pakdaman (TAU)" userId="07309174-83d9-4c37-bfe4-59324b20c2b0" providerId="ADAL" clId="{9EC90604-3C77-46B4-B87B-8887BC15875E}" dt="2023-04-25T09:03:02.737" v="152" actId="26606"/>
          <ac:spMkLst>
            <pc:docMk/>
            <pc:sldMk cId="2990547329" sldId="276"/>
            <ac:spMk id="3" creationId="{234E3CED-0D48-A504-92B9-5950C272C12A}"/>
          </ac:spMkLst>
        </pc:spChg>
        <pc:spChg chg="mod">
          <ac:chgData name="Farhad Pakdaman (TAU)" userId="07309174-83d9-4c37-bfe4-59324b20c2b0" providerId="ADAL" clId="{9EC90604-3C77-46B4-B87B-8887BC15875E}" dt="2023-04-25T09:03:02.737" v="152" actId="26606"/>
          <ac:spMkLst>
            <pc:docMk/>
            <pc:sldMk cId="2990547329" sldId="276"/>
            <ac:spMk id="4" creationId="{2163730C-3884-D96C-0202-7BCEAE4BDE95}"/>
          </ac:spMkLst>
        </pc:spChg>
        <pc:spChg chg="mod">
          <ac:chgData name="Farhad Pakdaman (TAU)" userId="07309174-83d9-4c37-bfe4-59324b20c2b0" providerId="ADAL" clId="{9EC90604-3C77-46B4-B87B-8887BC15875E}" dt="2023-04-25T09:03:02.737" v="152" actId="26606"/>
          <ac:spMkLst>
            <pc:docMk/>
            <pc:sldMk cId="2990547329" sldId="276"/>
            <ac:spMk id="5" creationId="{D87911D0-6D1F-9709-B35B-BB3277468B1E}"/>
          </ac:spMkLst>
        </pc:spChg>
        <pc:spChg chg="mod">
          <ac:chgData name="Farhad Pakdaman (TAU)" userId="07309174-83d9-4c37-bfe4-59324b20c2b0" providerId="ADAL" clId="{9EC90604-3C77-46B4-B87B-8887BC15875E}" dt="2023-04-25T09:03:02.737" v="152" actId="26606"/>
          <ac:spMkLst>
            <pc:docMk/>
            <pc:sldMk cId="2990547329" sldId="276"/>
            <ac:spMk id="6" creationId="{72A0EE3E-6296-5B7A-C40E-33F29CFAEE96}"/>
          </ac:spMkLst>
        </pc:spChg>
        <pc:spChg chg="add mod">
          <ac:chgData name="Farhad Pakdaman (TAU)" userId="07309174-83d9-4c37-bfe4-59324b20c2b0" providerId="ADAL" clId="{9EC90604-3C77-46B4-B87B-8887BC15875E}" dt="2023-04-26T11:36:07.558" v="1305" actId="404"/>
          <ac:spMkLst>
            <pc:docMk/>
            <pc:sldMk cId="2990547329" sldId="276"/>
            <ac:spMk id="12" creationId="{AB183307-9F84-FA72-C8E1-63D3B18A8377}"/>
          </ac:spMkLst>
        </pc:spChg>
        <pc:picChg chg="add mod ord">
          <ac:chgData name="Farhad Pakdaman (TAU)" userId="07309174-83d9-4c37-bfe4-59324b20c2b0" providerId="ADAL" clId="{9EC90604-3C77-46B4-B87B-8887BC15875E}" dt="2023-04-25T09:03:02.737" v="152" actId="26606"/>
          <ac:picMkLst>
            <pc:docMk/>
            <pc:sldMk cId="2990547329" sldId="276"/>
            <ac:picMk id="7" creationId="{F65C8434-91C1-A46C-0885-8BA27A35EB20}"/>
          </ac:picMkLst>
        </pc:picChg>
      </pc:sldChg>
      <pc:sldChg chg="addSp delSp modSp add mod modClrScheme chgLayout">
        <pc:chgData name="Farhad Pakdaman (TAU)" userId="07309174-83d9-4c37-bfe4-59324b20c2b0" providerId="ADAL" clId="{9EC90604-3C77-46B4-B87B-8887BC15875E}" dt="2023-05-02T07:52:33.810" v="1589" actId="1076"/>
        <pc:sldMkLst>
          <pc:docMk/>
          <pc:sldMk cId="507384857" sldId="277"/>
        </pc:sldMkLst>
        <pc:spChg chg="mod">
          <ac:chgData name="Farhad Pakdaman (TAU)" userId="07309174-83d9-4c37-bfe4-59324b20c2b0" providerId="ADAL" clId="{9EC90604-3C77-46B4-B87B-8887BC15875E}" dt="2023-04-26T11:36:42.648" v="1345" actId="20577"/>
          <ac:spMkLst>
            <pc:docMk/>
            <pc:sldMk cId="507384857" sldId="277"/>
            <ac:spMk id="2" creationId="{D2D623DE-3FC4-B78A-E403-B858A165E986}"/>
          </ac:spMkLst>
        </pc:spChg>
        <pc:spChg chg="del">
          <ac:chgData name="Farhad Pakdaman (TAU)" userId="07309174-83d9-4c37-bfe4-59324b20c2b0" providerId="ADAL" clId="{9EC90604-3C77-46B4-B87B-8887BC15875E}" dt="2023-04-25T09:23:37.546" v="328" actId="26606"/>
          <ac:spMkLst>
            <pc:docMk/>
            <pc:sldMk cId="507384857" sldId="277"/>
            <ac:spMk id="3" creationId="{234E3CED-0D48-A504-92B9-5950C272C12A}"/>
          </ac:spMkLst>
        </pc:spChg>
        <pc:spChg chg="mod ord">
          <ac:chgData name="Farhad Pakdaman (TAU)" userId="07309174-83d9-4c37-bfe4-59324b20c2b0" providerId="ADAL" clId="{9EC90604-3C77-46B4-B87B-8887BC15875E}" dt="2023-04-25T09:23:37.546" v="328" actId="26606"/>
          <ac:spMkLst>
            <pc:docMk/>
            <pc:sldMk cId="507384857" sldId="277"/>
            <ac:spMk id="4" creationId="{2163730C-3884-D96C-0202-7BCEAE4BDE95}"/>
          </ac:spMkLst>
        </pc:spChg>
        <pc:spChg chg="mod">
          <ac:chgData name="Farhad Pakdaman (TAU)" userId="07309174-83d9-4c37-bfe4-59324b20c2b0" providerId="ADAL" clId="{9EC90604-3C77-46B4-B87B-8887BC15875E}" dt="2023-04-25T09:23:37.546" v="328" actId="26606"/>
          <ac:spMkLst>
            <pc:docMk/>
            <pc:sldMk cId="507384857" sldId="277"/>
            <ac:spMk id="5" creationId="{D87911D0-6D1F-9709-B35B-BB3277468B1E}"/>
          </ac:spMkLst>
        </pc:spChg>
        <pc:spChg chg="mod">
          <ac:chgData name="Farhad Pakdaman (TAU)" userId="07309174-83d9-4c37-bfe4-59324b20c2b0" providerId="ADAL" clId="{9EC90604-3C77-46B4-B87B-8887BC15875E}" dt="2023-04-25T09:23:37.546" v="328" actId="26606"/>
          <ac:spMkLst>
            <pc:docMk/>
            <pc:sldMk cId="507384857" sldId="277"/>
            <ac:spMk id="6" creationId="{72A0EE3E-6296-5B7A-C40E-33F29CFAEE96}"/>
          </ac:spMkLst>
        </pc:spChg>
        <pc:spChg chg="add del mod">
          <ac:chgData name="Farhad Pakdaman (TAU)" userId="07309174-83d9-4c37-bfe4-59324b20c2b0" providerId="ADAL" clId="{9EC90604-3C77-46B4-B87B-8887BC15875E}" dt="2023-04-25T09:24:07.163" v="334" actId="478"/>
          <ac:spMkLst>
            <pc:docMk/>
            <pc:sldMk cId="507384857" sldId="277"/>
            <ac:spMk id="12" creationId="{9DAD2C03-6FD0-CEC7-FE31-58CFB10A4772}"/>
          </ac:spMkLst>
        </pc:spChg>
        <pc:spChg chg="add mod">
          <ac:chgData name="Farhad Pakdaman (TAU)" userId="07309174-83d9-4c37-bfe4-59324b20c2b0" providerId="ADAL" clId="{9EC90604-3C77-46B4-B87B-8887BC15875E}" dt="2023-05-02T07:51:51.691" v="1587" actId="20577"/>
          <ac:spMkLst>
            <pc:docMk/>
            <pc:sldMk cId="507384857" sldId="277"/>
            <ac:spMk id="14" creationId="{CCFFD687-83B3-0E38-E5C7-5FB89C763FFD}"/>
          </ac:spMkLst>
        </pc:spChg>
        <pc:spChg chg="add mod">
          <ac:chgData name="Farhad Pakdaman (TAU)" userId="07309174-83d9-4c37-bfe4-59324b20c2b0" providerId="ADAL" clId="{9EC90604-3C77-46B4-B87B-8887BC15875E}" dt="2023-05-02T07:52:33.810" v="1589" actId="1076"/>
          <ac:spMkLst>
            <pc:docMk/>
            <pc:sldMk cId="507384857" sldId="277"/>
            <ac:spMk id="16" creationId="{03026CDA-6D99-E38E-58CF-30869C8FC50B}"/>
          </ac:spMkLst>
        </pc:spChg>
        <pc:picChg chg="add mod ord">
          <ac:chgData name="Farhad Pakdaman (TAU)" userId="07309174-83d9-4c37-bfe4-59324b20c2b0" providerId="ADAL" clId="{9EC90604-3C77-46B4-B87B-8887BC15875E}" dt="2023-04-26T11:36:30.160" v="1332" actId="1038"/>
          <ac:picMkLst>
            <pc:docMk/>
            <pc:sldMk cId="507384857" sldId="277"/>
            <ac:picMk id="7" creationId="{446C623F-4D6F-408E-96E3-87604EEACA43}"/>
          </ac:picMkLst>
        </pc:picChg>
      </pc:sldChg>
      <pc:sldChg chg="new del">
        <pc:chgData name="Farhad Pakdaman (TAU)" userId="07309174-83d9-4c37-bfe4-59324b20c2b0" providerId="ADAL" clId="{9EC90604-3C77-46B4-B87B-8887BC15875E}" dt="2023-04-25T08:43:36.917" v="52" actId="680"/>
        <pc:sldMkLst>
          <pc:docMk/>
          <pc:sldMk cId="2255676219" sldId="277"/>
        </pc:sldMkLst>
      </pc:sldChg>
      <pc:sldChg chg="addSp delSp modSp add mod modClrScheme chgLayout">
        <pc:chgData name="Farhad Pakdaman (TAU)" userId="07309174-83d9-4c37-bfe4-59324b20c2b0" providerId="ADAL" clId="{9EC90604-3C77-46B4-B87B-8887BC15875E}" dt="2023-05-02T07:52:42.938" v="1592" actId="20577"/>
        <pc:sldMkLst>
          <pc:docMk/>
          <pc:sldMk cId="590153280" sldId="278"/>
        </pc:sldMkLst>
        <pc:spChg chg="mod">
          <ac:chgData name="Farhad Pakdaman (TAU)" userId="07309174-83d9-4c37-bfe4-59324b20c2b0" providerId="ADAL" clId="{9EC90604-3C77-46B4-B87B-8887BC15875E}" dt="2023-04-25T09:03:31.675" v="154" actId="26606"/>
          <ac:spMkLst>
            <pc:docMk/>
            <pc:sldMk cId="590153280" sldId="278"/>
            <ac:spMk id="2" creationId="{D2D623DE-3FC4-B78A-E403-B858A165E986}"/>
          </ac:spMkLst>
        </pc:spChg>
        <pc:spChg chg="del">
          <ac:chgData name="Farhad Pakdaman (TAU)" userId="07309174-83d9-4c37-bfe4-59324b20c2b0" providerId="ADAL" clId="{9EC90604-3C77-46B4-B87B-8887BC15875E}" dt="2023-04-25T09:03:31.675" v="154" actId="26606"/>
          <ac:spMkLst>
            <pc:docMk/>
            <pc:sldMk cId="590153280" sldId="278"/>
            <ac:spMk id="3" creationId="{234E3CED-0D48-A504-92B9-5950C272C12A}"/>
          </ac:spMkLst>
        </pc:spChg>
        <pc:spChg chg="mod">
          <ac:chgData name="Farhad Pakdaman (TAU)" userId="07309174-83d9-4c37-bfe4-59324b20c2b0" providerId="ADAL" clId="{9EC90604-3C77-46B4-B87B-8887BC15875E}" dt="2023-04-25T09:03:31.675" v="154" actId="26606"/>
          <ac:spMkLst>
            <pc:docMk/>
            <pc:sldMk cId="590153280" sldId="278"/>
            <ac:spMk id="4" creationId="{2163730C-3884-D96C-0202-7BCEAE4BDE95}"/>
          </ac:spMkLst>
        </pc:spChg>
        <pc:spChg chg="mod">
          <ac:chgData name="Farhad Pakdaman (TAU)" userId="07309174-83d9-4c37-bfe4-59324b20c2b0" providerId="ADAL" clId="{9EC90604-3C77-46B4-B87B-8887BC15875E}" dt="2023-04-25T09:03:31.675" v="154" actId="26606"/>
          <ac:spMkLst>
            <pc:docMk/>
            <pc:sldMk cId="590153280" sldId="278"/>
            <ac:spMk id="5" creationId="{D87911D0-6D1F-9709-B35B-BB3277468B1E}"/>
          </ac:spMkLst>
        </pc:spChg>
        <pc:spChg chg="mod">
          <ac:chgData name="Farhad Pakdaman (TAU)" userId="07309174-83d9-4c37-bfe4-59324b20c2b0" providerId="ADAL" clId="{9EC90604-3C77-46B4-B87B-8887BC15875E}" dt="2023-04-25T09:03:31.675" v="154" actId="26606"/>
          <ac:spMkLst>
            <pc:docMk/>
            <pc:sldMk cId="590153280" sldId="278"/>
            <ac:spMk id="6" creationId="{72A0EE3E-6296-5B7A-C40E-33F29CFAEE96}"/>
          </ac:spMkLst>
        </pc:spChg>
        <pc:spChg chg="add mod">
          <ac:chgData name="Farhad Pakdaman (TAU)" userId="07309174-83d9-4c37-bfe4-59324b20c2b0" providerId="ADAL" clId="{9EC90604-3C77-46B4-B87B-8887BC15875E}" dt="2023-05-02T07:52:42.938" v="1592" actId="20577"/>
          <ac:spMkLst>
            <pc:docMk/>
            <pc:sldMk cId="590153280" sldId="278"/>
            <ac:spMk id="12" creationId="{966734C7-A801-665B-F67F-C411F7169A3A}"/>
          </ac:spMkLst>
        </pc:spChg>
        <pc:picChg chg="add mod ord">
          <ac:chgData name="Farhad Pakdaman (TAU)" userId="07309174-83d9-4c37-bfe4-59324b20c2b0" providerId="ADAL" clId="{9EC90604-3C77-46B4-B87B-8887BC15875E}" dt="2023-04-26T11:35:49.096" v="1302" actId="1038"/>
          <ac:picMkLst>
            <pc:docMk/>
            <pc:sldMk cId="590153280" sldId="278"/>
            <ac:picMk id="7" creationId="{2597F7EE-41B3-C64A-2422-D6624168647D}"/>
          </ac:picMkLst>
        </pc:picChg>
      </pc:sldChg>
      <pc:sldChg chg="addSp delSp modSp add mod modClrScheme chgLayout">
        <pc:chgData name="Farhad Pakdaman (TAU)" userId="07309174-83d9-4c37-bfe4-59324b20c2b0" providerId="ADAL" clId="{9EC90604-3C77-46B4-B87B-8887BC15875E}" dt="2023-05-02T08:39:25.652" v="1724" actId="20577"/>
        <pc:sldMkLst>
          <pc:docMk/>
          <pc:sldMk cId="2991777959" sldId="279"/>
        </pc:sldMkLst>
        <pc:spChg chg="mod">
          <ac:chgData name="Farhad Pakdaman (TAU)" userId="07309174-83d9-4c37-bfe4-59324b20c2b0" providerId="ADAL" clId="{9EC90604-3C77-46B4-B87B-8887BC15875E}" dt="2023-05-02T08:00:54.187" v="1620" actId="1076"/>
          <ac:spMkLst>
            <pc:docMk/>
            <pc:sldMk cId="2991777959" sldId="279"/>
            <ac:spMk id="2" creationId="{D2D623DE-3FC4-B78A-E403-B858A165E986}"/>
          </ac:spMkLst>
        </pc:spChg>
        <pc:spChg chg="del">
          <ac:chgData name="Farhad Pakdaman (TAU)" userId="07309174-83d9-4c37-bfe4-59324b20c2b0" providerId="ADAL" clId="{9EC90604-3C77-46B4-B87B-8887BC15875E}" dt="2023-04-25T09:06:09.370" v="195" actId="26606"/>
          <ac:spMkLst>
            <pc:docMk/>
            <pc:sldMk cId="2991777959" sldId="279"/>
            <ac:spMk id="3" creationId="{234E3CED-0D48-A504-92B9-5950C272C12A}"/>
          </ac:spMkLst>
        </pc:spChg>
        <pc:spChg chg="mod ord">
          <ac:chgData name="Farhad Pakdaman (TAU)" userId="07309174-83d9-4c37-bfe4-59324b20c2b0" providerId="ADAL" clId="{9EC90604-3C77-46B4-B87B-8887BC15875E}" dt="2023-04-25T09:06:09.370" v="195" actId="26606"/>
          <ac:spMkLst>
            <pc:docMk/>
            <pc:sldMk cId="2991777959" sldId="279"/>
            <ac:spMk id="4" creationId="{2163730C-3884-D96C-0202-7BCEAE4BDE95}"/>
          </ac:spMkLst>
        </pc:spChg>
        <pc:spChg chg="mod ord">
          <ac:chgData name="Farhad Pakdaman (TAU)" userId="07309174-83d9-4c37-bfe4-59324b20c2b0" providerId="ADAL" clId="{9EC90604-3C77-46B4-B87B-8887BC15875E}" dt="2023-04-25T09:06:09.370" v="195" actId="26606"/>
          <ac:spMkLst>
            <pc:docMk/>
            <pc:sldMk cId="2991777959" sldId="279"/>
            <ac:spMk id="5" creationId="{D87911D0-6D1F-9709-B35B-BB3277468B1E}"/>
          </ac:spMkLst>
        </pc:spChg>
        <pc:spChg chg="mod ord">
          <ac:chgData name="Farhad Pakdaman (TAU)" userId="07309174-83d9-4c37-bfe4-59324b20c2b0" providerId="ADAL" clId="{9EC90604-3C77-46B4-B87B-8887BC15875E}" dt="2023-04-25T09:06:09.370" v="195" actId="26606"/>
          <ac:spMkLst>
            <pc:docMk/>
            <pc:sldMk cId="2991777959" sldId="279"/>
            <ac:spMk id="6" creationId="{72A0EE3E-6296-5B7A-C40E-33F29CFAEE96}"/>
          </ac:spMkLst>
        </pc:spChg>
        <pc:spChg chg="add del">
          <ac:chgData name="Farhad Pakdaman (TAU)" userId="07309174-83d9-4c37-bfe4-59324b20c2b0" providerId="ADAL" clId="{9EC90604-3C77-46B4-B87B-8887BC15875E}" dt="2023-04-25T09:04:46.545" v="175"/>
          <ac:spMkLst>
            <pc:docMk/>
            <pc:sldMk cId="2991777959" sldId="279"/>
            <ac:spMk id="7" creationId="{CA8A7788-062E-EC85-E4C9-CCBFA23D4A02}"/>
          </ac:spMkLst>
        </pc:spChg>
        <pc:spChg chg="add del">
          <ac:chgData name="Farhad Pakdaman (TAU)" userId="07309174-83d9-4c37-bfe4-59324b20c2b0" providerId="ADAL" clId="{9EC90604-3C77-46B4-B87B-8887BC15875E}" dt="2023-04-25T09:04:46.545" v="175"/>
          <ac:spMkLst>
            <pc:docMk/>
            <pc:sldMk cId="2991777959" sldId="279"/>
            <ac:spMk id="8" creationId="{6C0D1205-03B0-5222-5D57-FB733D500023}"/>
          </ac:spMkLst>
        </pc:spChg>
        <pc:spChg chg="add del">
          <ac:chgData name="Farhad Pakdaman (TAU)" userId="07309174-83d9-4c37-bfe4-59324b20c2b0" providerId="ADAL" clId="{9EC90604-3C77-46B4-B87B-8887BC15875E}" dt="2023-04-25T09:04:46.545" v="175"/>
          <ac:spMkLst>
            <pc:docMk/>
            <pc:sldMk cId="2991777959" sldId="279"/>
            <ac:spMk id="9" creationId="{E1C04C48-536F-2F78-05F2-7F5A61DFD8C4}"/>
          </ac:spMkLst>
        </pc:spChg>
        <pc:spChg chg="add mod">
          <ac:chgData name="Farhad Pakdaman (TAU)" userId="07309174-83d9-4c37-bfe4-59324b20c2b0" providerId="ADAL" clId="{9EC90604-3C77-46B4-B87B-8887BC15875E}" dt="2023-05-02T08:00:46.631" v="1617" actId="1076"/>
          <ac:spMkLst>
            <pc:docMk/>
            <pc:sldMk cId="2991777959" sldId="279"/>
            <ac:spMk id="13" creationId="{A1C43906-2EA1-BDEA-ED53-ED4F8A08CB94}"/>
          </ac:spMkLst>
        </pc:spChg>
        <pc:spChg chg="add mod">
          <ac:chgData name="Farhad Pakdaman (TAU)" userId="07309174-83d9-4c37-bfe4-59324b20c2b0" providerId="ADAL" clId="{9EC90604-3C77-46B4-B87B-8887BC15875E}" dt="2023-05-02T08:39:25.652" v="1724" actId="20577"/>
          <ac:spMkLst>
            <pc:docMk/>
            <pc:sldMk cId="2991777959" sldId="279"/>
            <ac:spMk id="16" creationId="{6A20086E-B659-B926-CB41-D0A1D6A3D54B}"/>
          </ac:spMkLst>
        </pc:spChg>
        <pc:spChg chg="add mod">
          <ac:chgData name="Farhad Pakdaman (TAU)" userId="07309174-83d9-4c37-bfe4-59324b20c2b0" providerId="ADAL" clId="{9EC90604-3C77-46B4-B87B-8887BC15875E}" dt="2023-05-02T08:00:36.193" v="1614" actId="1076"/>
          <ac:spMkLst>
            <pc:docMk/>
            <pc:sldMk cId="2991777959" sldId="279"/>
            <ac:spMk id="19" creationId="{BE42D020-F6D9-991C-0DDA-A2796A253790}"/>
          </ac:spMkLst>
        </pc:spChg>
        <pc:picChg chg="add mod">
          <ac:chgData name="Farhad Pakdaman (TAU)" userId="07309174-83d9-4c37-bfe4-59324b20c2b0" providerId="ADAL" clId="{9EC90604-3C77-46B4-B87B-8887BC15875E}" dt="2023-04-25T09:05:16.171" v="177"/>
          <ac:picMkLst>
            <pc:docMk/>
            <pc:sldMk cId="2991777959" sldId="279"/>
            <ac:picMk id="10" creationId="{80452209-FA3B-0E2B-5DC4-AAA9AB9D6955}"/>
          </ac:picMkLst>
        </pc:picChg>
        <pc:picChg chg="add mod">
          <ac:chgData name="Farhad Pakdaman (TAU)" userId="07309174-83d9-4c37-bfe4-59324b20c2b0" providerId="ADAL" clId="{9EC90604-3C77-46B4-B87B-8887BC15875E}" dt="2023-05-02T08:00:43.398" v="1616" actId="1076"/>
          <ac:picMkLst>
            <pc:docMk/>
            <pc:sldMk cId="2991777959" sldId="279"/>
            <ac:picMk id="11" creationId="{0BF7DBB4-3BA0-1DED-83C1-5CF0B2E345A5}"/>
          </ac:picMkLst>
        </pc:picChg>
        <pc:picChg chg="add mod">
          <ac:chgData name="Farhad Pakdaman (TAU)" userId="07309174-83d9-4c37-bfe4-59324b20c2b0" providerId="ADAL" clId="{9EC90604-3C77-46B4-B87B-8887BC15875E}" dt="2023-05-02T08:00:32.639" v="1613" actId="1076"/>
          <ac:picMkLst>
            <pc:docMk/>
            <pc:sldMk cId="2991777959" sldId="279"/>
            <ac:picMk id="14" creationId="{9E809F13-6516-1173-5AE5-1B6FA6936539}"/>
          </ac:picMkLst>
        </pc:picChg>
        <pc:picChg chg="add del">
          <ac:chgData name="Farhad Pakdaman (TAU)" userId="07309174-83d9-4c37-bfe4-59324b20c2b0" providerId="ADAL" clId="{9EC90604-3C77-46B4-B87B-8887BC15875E}" dt="2023-04-25T09:04:46.545" v="175"/>
          <ac:picMkLst>
            <pc:docMk/>
            <pc:sldMk cId="2991777959" sldId="279"/>
            <ac:picMk id="1025" creationId="{7D67C8B7-E031-B4EE-5987-29EB621564C5}"/>
          </ac:picMkLst>
        </pc:picChg>
        <pc:picChg chg="add del">
          <ac:chgData name="Farhad Pakdaman (TAU)" userId="07309174-83d9-4c37-bfe4-59324b20c2b0" providerId="ADAL" clId="{9EC90604-3C77-46B4-B87B-8887BC15875E}" dt="2023-04-25T09:04:46.545" v="175"/>
          <ac:picMkLst>
            <pc:docMk/>
            <pc:sldMk cId="2991777959" sldId="279"/>
            <ac:picMk id="1026" creationId="{B4EF367B-9509-44B7-29B1-E5AA161D951F}"/>
          </ac:picMkLst>
        </pc:picChg>
      </pc:sldChg>
      <pc:sldChg chg="addSp delSp modSp add mod">
        <pc:chgData name="Farhad Pakdaman (TAU)" userId="07309174-83d9-4c37-bfe4-59324b20c2b0" providerId="ADAL" clId="{9EC90604-3C77-46B4-B87B-8887BC15875E}" dt="2023-05-02T08:02:55.845" v="1659" actId="20577"/>
        <pc:sldMkLst>
          <pc:docMk/>
          <pc:sldMk cId="1740917533" sldId="280"/>
        </pc:sldMkLst>
        <pc:spChg chg="mod">
          <ac:chgData name="Farhad Pakdaman (TAU)" userId="07309174-83d9-4c37-bfe4-59324b20c2b0" providerId="ADAL" clId="{9EC90604-3C77-46B4-B87B-8887BC15875E}" dt="2023-05-02T08:02:06.131" v="1633" actId="404"/>
          <ac:spMkLst>
            <pc:docMk/>
            <pc:sldMk cId="1740917533" sldId="280"/>
            <ac:spMk id="2" creationId="{D2D623DE-3FC4-B78A-E403-B858A165E986}"/>
          </ac:spMkLst>
        </pc:spChg>
        <pc:spChg chg="add del mod">
          <ac:chgData name="Farhad Pakdaman (TAU)" userId="07309174-83d9-4c37-bfe4-59324b20c2b0" providerId="ADAL" clId="{9EC90604-3C77-46B4-B87B-8887BC15875E}" dt="2023-05-02T08:02:03.542" v="1632" actId="1076"/>
          <ac:spMkLst>
            <pc:docMk/>
            <pc:sldMk cId="1740917533" sldId="280"/>
            <ac:spMk id="9" creationId="{B45B0EDF-996F-7D2E-AC16-11FEB52E1AB8}"/>
          </ac:spMkLst>
        </pc:spChg>
        <pc:spChg chg="add del mod">
          <ac:chgData name="Farhad Pakdaman (TAU)" userId="07309174-83d9-4c37-bfe4-59324b20c2b0" providerId="ADAL" clId="{9EC90604-3C77-46B4-B87B-8887BC15875E}" dt="2023-04-25T09:16:54.306" v="257"/>
          <ac:spMkLst>
            <pc:docMk/>
            <pc:sldMk cId="1740917533" sldId="280"/>
            <ac:spMk id="12" creationId="{1BE73E9C-45AC-2A99-8FD8-2C1010F3ADD4}"/>
          </ac:spMkLst>
        </pc:spChg>
        <pc:spChg chg="add del mod">
          <ac:chgData name="Farhad Pakdaman (TAU)" userId="07309174-83d9-4c37-bfe4-59324b20c2b0" providerId="ADAL" clId="{9EC90604-3C77-46B4-B87B-8887BC15875E}" dt="2023-05-02T08:01:52.753" v="1630" actId="1076"/>
          <ac:spMkLst>
            <pc:docMk/>
            <pc:sldMk cId="1740917533" sldId="280"/>
            <ac:spMk id="13" creationId="{A1C43906-2EA1-BDEA-ED53-ED4F8A08CB94}"/>
          </ac:spMkLst>
        </pc:spChg>
        <pc:spChg chg="add del mod">
          <ac:chgData name="Farhad Pakdaman (TAU)" userId="07309174-83d9-4c37-bfe4-59324b20c2b0" providerId="ADAL" clId="{9EC90604-3C77-46B4-B87B-8887BC15875E}" dt="2023-04-25T09:17:15.152" v="271"/>
          <ac:spMkLst>
            <pc:docMk/>
            <pc:sldMk cId="1740917533" sldId="280"/>
            <ac:spMk id="16" creationId="{DC4CC501-CD33-BC15-0D82-E2969D60CFE2}"/>
          </ac:spMkLst>
        </pc:spChg>
        <pc:spChg chg="add del mod">
          <ac:chgData name="Farhad Pakdaman (TAU)" userId="07309174-83d9-4c37-bfe4-59324b20c2b0" providerId="ADAL" clId="{9EC90604-3C77-46B4-B87B-8887BC15875E}" dt="2023-04-25T09:17:30.946" v="274" actId="478"/>
          <ac:spMkLst>
            <pc:docMk/>
            <pc:sldMk cId="1740917533" sldId="280"/>
            <ac:spMk id="18" creationId="{9B852589-F394-5572-D61A-788532EF73CA}"/>
          </ac:spMkLst>
        </pc:spChg>
        <pc:spChg chg="del mod">
          <ac:chgData name="Farhad Pakdaman (TAU)" userId="07309174-83d9-4c37-bfe4-59324b20c2b0" providerId="ADAL" clId="{9EC90604-3C77-46B4-B87B-8887BC15875E}" dt="2023-04-25T09:14:20.392" v="227" actId="478"/>
          <ac:spMkLst>
            <pc:docMk/>
            <pc:sldMk cId="1740917533" sldId="280"/>
            <ac:spMk id="19" creationId="{BE42D020-F6D9-991C-0DDA-A2796A253790}"/>
          </ac:spMkLst>
        </pc:spChg>
        <pc:spChg chg="add mod">
          <ac:chgData name="Farhad Pakdaman (TAU)" userId="07309174-83d9-4c37-bfe4-59324b20c2b0" providerId="ADAL" clId="{9EC90604-3C77-46B4-B87B-8887BC15875E}" dt="2023-05-02T08:02:55.845" v="1659" actId="20577"/>
          <ac:spMkLst>
            <pc:docMk/>
            <pc:sldMk cId="1740917533" sldId="280"/>
            <ac:spMk id="21" creationId="{83706A96-46A7-21FA-BBE0-FC31F389E748}"/>
          </ac:spMkLst>
        </pc:spChg>
        <pc:graphicFrameChg chg="add del mod">
          <ac:chgData name="Farhad Pakdaman (TAU)" userId="07309174-83d9-4c37-bfe4-59324b20c2b0" providerId="ADAL" clId="{9EC90604-3C77-46B4-B87B-8887BC15875E}" dt="2023-04-25T09:16:54.306" v="257"/>
          <ac:graphicFrameMkLst>
            <pc:docMk/>
            <pc:sldMk cId="1740917533" sldId="280"/>
            <ac:graphicFrameMk id="10" creationId="{55C8FD12-CDFF-6726-44FA-896AB742B00A}"/>
          </ac:graphicFrameMkLst>
        </pc:graphicFrameChg>
        <pc:graphicFrameChg chg="add del mod">
          <ac:chgData name="Farhad Pakdaman (TAU)" userId="07309174-83d9-4c37-bfe4-59324b20c2b0" providerId="ADAL" clId="{9EC90604-3C77-46B4-B87B-8887BC15875E}" dt="2023-04-25T09:17:15.152" v="271"/>
          <ac:graphicFrameMkLst>
            <pc:docMk/>
            <pc:sldMk cId="1740917533" sldId="280"/>
            <ac:graphicFrameMk id="15" creationId="{A71DEFE8-80CA-C2AE-2F52-3FC894351BB9}"/>
          </ac:graphicFrameMkLst>
        </pc:graphicFrameChg>
        <pc:picChg chg="add mod">
          <ac:chgData name="Farhad Pakdaman (TAU)" userId="07309174-83d9-4c37-bfe4-59324b20c2b0" providerId="ADAL" clId="{9EC90604-3C77-46B4-B87B-8887BC15875E}" dt="2023-04-25T09:11:45.667" v="203"/>
          <ac:picMkLst>
            <pc:docMk/>
            <pc:sldMk cId="1740917533" sldId="280"/>
            <ac:picMk id="3" creationId="{6F8BE887-DB75-8380-A086-F0E9CEB27B48}"/>
          </ac:picMkLst>
        </pc:picChg>
        <pc:picChg chg="add del mod ord">
          <ac:chgData name="Farhad Pakdaman (TAU)" userId="07309174-83d9-4c37-bfe4-59324b20c2b0" providerId="ADAL" clId="{9EC90604-3C77-46B4-B87B-8887BC15875E}" dt="2023-05-02T08:01:59.670" v="1631" actId="1076"/>
          <ac:picMkLst>
            <pc:docMk/>
            <pc:sldMk cId="1740917533" sldId="280"/>
            <ac:picMk id="7" creationId="{D204E46C-BAD5-69AD-7C72-BA955073EED3}"/>
          </ac:picMkLst>
        </pc:picChg>
        <pc:picChg chg="add del mod">
          <ac:chgData name="Farhad Pakdaman (TAU)" userId="07309174-83d9-4c37-bfe4-59324b20c2b0" providerId="ADAL" clId="{9EC90604-3C77-46B4-B87B-8887BC15875E}" dt="2023-05-02T08:01:48.973" v="1629" actId="1076"/>
          <ac:picMkLst>
            <pc:docMk/>
            <pc:sldMk cId="1740917533" sldId="280"/>
            <ac:picMk id="11" creationId="{0BF7DBB4-3BA0-1DED-83C1-5CF0B2E345A5}"/>
          </ac:picMkLst>
        </pc:picChg>
        <pc:picChg chg="del mod">
          <ac:chgData name="Farhad Pakdaman (TAU)" userId="07309174-83d9-4c37-bfe4-59324b20c2b0" providerId="ADAL" clId="{9EC90604-3C77-46B4-B87B-8887BC15875E}" dt="2023-04-25T09:12:05.923" v="206" actId="478"/>
          <ac:picMkLst>
            <pc:docMk/>
            <pc:sldMk cId="1740917533" sldId="280"/>
            <ac:picMk id="14" creationId="{9E809F13-6516-1173-5AE5-1B6FA6936539}"/>
          </ac:picMkLst>
        </pc:picChg>
      </pc:sldChg>
      <pc:sldChg chg="add del">
        <pc:chgData name="Farhad Pakdaman (TAU)" userId="07309174-83d9-4c37-bfe4-59324b20c2b0" providerId="ADAL" clId="{9EC90604-3C77-46B4-B87B-8887BC15875E}" dt="2023-04-25T09:17:31.277" v="275"/>
        <pc:sldMkLst>
          <pc:docMk/>
          <pc:sldMk cId="1508955827" sldId="281"/>
        </pc:sldMkLst>
      </pc:sldChg>
      <pc:sldChg chg="addSp delSp modSp add mod modClrScheme chgLayout">
        <pc:chgData name="Farhad Pakdaman (TAU)" userId="07309174-83d9-4c37-bfe4-59324b20c2b0" providerId="ADAL" clId="{9EC90604-3C77-46B4-B87B-8887BC15875E}" dt="2023-05-02T07:59:26.044" v="1602"/>
        <pc:sldMkLst>
          <pc:docMk/>
          <pc:sldMk cId="2705719670" sldId="281"/>
        </pc:sldMkLst>
        <pc:spChg chg="mod">
          <ac:chgData name="Farhad Pakdaman (TAU)" userId="07309174-83d9-4c37-bfe4-59324b20c2b0" providerId="ADAL" clId="{9EC90604-3C77-46B4-B87B-8887BC15875E}" dt="2023-04-25T09:25:29.285" v="361" actId="20577"/>
          <ac:spMkLst>
            <pc:docMk/>
            <pc:sldMk cId="2705719670" sldId="281"/>
            <ac:spMk id="2" creationId="{D2D623DE-3FC4-B78A-E403-B858A165E986}"/>
          </ac:spMkLst>
        </pc:spChg>
        <pc:spChg chg="del">
          <ac:chgData name="Farhad Pakdaman (TAU)" userId="07309174-83d9-4c37-bfe4-59324b20c2b0" providerId="ADAL" clId="{9EC90604-3C77-46B4-B87B-8887BC15875E}" dt="2023-04-25T09:17:57.802" v="281"/>
          <ac:spMkLst>
            <pc:docMk/>
            <pc:sldMk cId="2705719670" sldId="281"/>
            <ac:spMk id="3" creationId="{234E3CED-0D48-A504-92B9-5950C272C12A}"/>
          </ac:spMkLst>
        </pc:spChg>
        <pc:spChg chg="mod">
          <ac:chgData name="Farhad Pakdaman (TAU)" userId="07309174-83d9-4c37-bfe4-59324b20c2b0" providerId="ADAL" clId="{9EC90604-3C77-46B4-B87B-8887BC15875E}" dt="2023-04-25T09:18:04.653" v="282" actId="26606"/>
          <ac:spMkLst>
            <pc:docMk/>
            <pc:sldMk cId="2705719670" sldId="281"/>
            <ac:spMk id="4" creationId="{2163730C-3884-D96C-0202-7BCEAE4BDE95}"/>
          </ac:spMkLst>
        </pc:spChg>
        <pc:spChg chg="mod">
          <ac:chgData name="Farhad Pakdaman (TAU)" userId="07309174-83d9-4c37-bfe4-59324b20c2b0" providerId="ADAL" clId="{9EC90604-3C77-46B4-B87B-8887BC15875E}" dt="2023-04-25T09:18:04.653" v="282" actId="26606"/>
          <ac:spMkLst>
            <pc:docMk/>
            <pc:sldMk cId="2705719670" sldId="281"/>
            <ac:spMk id="5" creationId="{D87911D0-6D1F-9709-B35B-BB3277468B1E}"/>
          </ac:spMkLst>
        </pc:spChg>
        <pc:spChg chg="mod">
          <ac:chgData name="Farhad Pakdaman (TAU)" userId="07309174-83d9-4c37-bfe4-59324b20c2b0" providerId="ADAL" clId="{9EC90604-3C77-46B4-B87B-8887BC15875E}" dt="2023-04-25T09:18:04.653" v="282" actId="26606"/>
          <ac:spMkLst>
            <pc:docMk/>
            <pc:sldMk cId="2705719670" sldId="281"/>
            <ac:spMk id="6" creationId="{72A0EE3E-6296-5B7A-C40E-33F29CFAEE96}"/>
          </ac:spMkLst>
        </pc:spChg>
        <pc:spChg chg="add mod ord">
          <ac:chgData name="Farhad Pakdaman (TAU)" userId="07309174-83d9-4c37-bfe4-59324b20c2b0" providerId="ADAL" clId="{9EC90604-3C77-46B4-B87B-8887BC15875E}" dt="2023-05-02T07:59:26.044" v="1602"/>
          <ac:spMkLst>
            <pc:docMk/>
            <pc:sldMk cId="2705719670" sldId="281"/>
            <ac:spMk id="8" creationId="{41090783-8099-ED54-2E94-BAD44A5DD82D}"/>
          </ac:spMkLst>
        </pc:spChg>
        <pc:spChg chg="add del mod">
          <ac:chgData name="Farhad Pakdaman (TAU)" userId="07309174-83d9-4c37-bfe4-59324b20c2b0" providerId="ADAL" clId="{9EC90604-3C77-46B4-B87B-8887BC15875E}" dt="2023-05-02T07:59:05.582" v="1600" actId="1076"/>
          <ac:spMkLst>
            <pc:docMk/>
            <pc:sldMk cId="2705719670" sldId="281"/>
            <ac:spMk id="10" creationId="{E5D8EFC5-2D26-9B79-682B-32B9568DD629}"/>
          </ac:spMkLst>
        </pc:spChg>
        <pc:spChg chg="add mod">
          <ac:chgData name="Farhad Pakdaman (TAU)" userId="07309174-83d9-4c37-bfe4-59324b20c2b0" providerId="ADAL" clId="{9EC90604-3C77-46B4-B87B-8887BC15875E}" dt="2023-04-26T11:17:17.990" v="1127"/>
          <ac:spMkLst>
            <pc:docMk/>
            <pc:sldMk cId="2705719670" sldId="281"/>
            <ac:spMk id="11" creationId="{29F8DB9D-D7F2-5068-4650-FD89597BA184}"/>
          </ac:spMkLst>
        </pc:spChg>
        <pc:graphicFrameChg chg="add mod ord modGraphic">
          <ac:chgData name="Farhad Pakdaman (TAU)" userId="07309174-83d9-4c37-bfe4-59324b20c2b0" providerId="ADAL" clId="{9EC90604-3C77-46B4-B87B-8887BC15875E}" dt="2023-05-02T07:59:00.172" v="1599" actId="1076"/>
          <ac:graphicFrameMkLst>
            <pc:docMk/>
            <pc:sldMk cId="2705719670" sldId="281"/>
            <ac:graphicFrameMk id="7" creationId="{09057AC4-505A-EEBC-B690-7F7D029C5C21}"/>
          </ac:graphicFrameMkLst>
        </pc:graphicFrameChg>
        <pc:picChg chg="add del mod">
          <ac:chgData name="Farhad Pakdaman (TAU)" userId="07309174-83d9-4c37-bfe4-59324b20c2b0" providerId="ADAL" clId="{9EC90604-3C77-46B4-B87B-8887BC15875E}" dt="2023-05-02T07:58:54.234" v="1598" actId="478"/>
          <ac:picMkLst>
            <pc:docMk/>
            <pc:sldMk cId="2705719670" sldId="281"/>
            <ac:picMk id="12" creationId="{3CEDA0D0-33C6-D50E-B701-892258B57E72}"/>
          </ac:picMkLst>
        </pc:picChg>
      </pc:sldChg>
      <pc:sldChg chg="addSp delSp modSp add mod modClrScheme chgLayout">
        <pc:chgData name="Farhad Pakdaman (TAU)" userId="07309174-83d9-4c37-bfe4-59324b20c2b0" providerId="ADAL" clId="{9EC90604-3C77-46B4-B87B-8887BC15875E}" dt="2023-05-02T08:46:19.827" v="1725" actId="15"/>
        <pc:sldMkLst>
          <pc:docMk/>
          <pc:sldMk cId="1497096328" sldId="282"/>
        </pc:sldMkLst>
        <pc:spChg chg="mod">
          <ac:chgData name="Farhad Pakdaman (TAU)" userId="07309174-83d9-4c37-bfe4-59324b20c2b0" providerId="ADAL" clId="{9EC90604-3C77-46B4-B87B-8887BC15875E}" dt="2023-04-26T11:29:06.875" v="1205" actId="20577"/>
          <ac:spMkLst>
            <pc:docMk/>
            <pc:sldMk cId="1497096328" sldId="282"/>
            <ac:spMk id="2" creationId="{D2D623DE-3FC4-B78A-E403-B858A165E986}"/>
          </ac:spMkLst>
        </pc:spChg>
        <pc:spChg chg="mod ord">
          <ac:chgData name="Farhad Pakdaman (TAU)" userId="07309174-83d9-4c37-bfe4-59324b20c2b0" providerId="ADAL" clId="{9EC90604-3C77-46B4-B87B-8887BC15875E}" dt="2023-04-25T09:21:36.413" v="313" actId="26606"/>
          <ac:spMkLst>
            <pc:docMk/>
            <pc:sldMk cId="1497096328" sldId="282"/>
            <ac:spMk id="4" creationId="{2163730C-3884-D96C-0202-7BCEAE4BDE95}"/>
          </ac:spMkLst>
        </pc:spChg>
        <pc:spChg chg="mod">
          <ac:chgData name="Farhad Pakdaman (TAU)" userId="07309174-83d9-4c37-bfe4-59324b20c2b0" providerId="ADAL" clId="{9EC90604-3C77-46B4-B87B-8887BC15875E}" dt="2023-04-25T09:21:36.413" v="313" actId="26606"/>
          <ac:spMkLst>
            <pc:docMk/>
            <pc:sldMk cId="1497096328" sldId="282"/>
            <ac:spMk id="5" creationId="{D87911D0-6D1F-9709-B35B-BB3277468B1E}"/>
          </ac:spMkLst>
        </pc:spChg>
        <pc:spChg chg="mod">
          <ac:chgData name="Farhad Pakdaman (TAU)" userId="07309174-83d9-4c37-bfe4-59324b20c2b0" providerId="ADAL" clId="{9EC90604-3C77-46B4-B87B-8887BC15875E}" dt="2023-04-25T09:21:36.413" v="313" actId="26606"/>
          <ac:spMkLst>
            <pc:docMk/>
            <pc:sldMk cId="1497096328" sldId="282"/>
            <ac:spMk id="6" creationId="{72A0EE3E-6296-5B7A-C40E-33F29CFAEE96}"/>
          </ac:spMkLst>
        </pc:spChg>
        <pc:spChg chg="mod ord">
          <ac:chgData name="Farhad Pakdaman (TAU)" userId="07309174-83d9-4c37-bfe4-59324b20c2b0" providerId="ADAL" clId="{9EC90604-3C77-46B4-B87B-8887BC15875E}" dt="2023-05-02T08:03:50.349" v="1671" actId="27636"/>
          <ac:spMkLst>
            <pc:docMk/>
            <pc:sldMk cId="1497096328" sldId="282"/>
            <ac:spMk id="9" creationId="{B45B0EDF-996F-7D2E-AC16-11FEB52E1AB8}"/>
          </ac:spMkLst>
        </pc:spChg>
        <pc:spChg chg="add mod">
          <ac:chgData name="Farhad Pakdaman (TAU)" userId="07309174-83d9-4c37-bfe4-59324b20c2b0" providerId="ADAL" clId="{9EC90604-3C77-46B4-B87B-8887BC15875E}" dt="2023-05-02T08:46:19.827" v="1725" actId="15"/>
          <ac:spMkLst>
            <pc:docMk/>
            <pc:sldMk cId="1497096328" sldId="282"/>
            <ac:spMk id="10" creationId="{2177393F-D9A7-E678-0CAB-18411D0A7336}"/>
          </ac:spMkLst>
        </pc:spChg>
        <pc:spChg chg="mod ord">
          <ac:chgData name="Farhad Pakdaman (TAU)" userId="07309174-83d9-4c37-bfe4-59324b20c2b0" providerId="ADAL" clId="{9EC90604-3C77-46B4-B87B-8887BC15875E}" dt="2023-05-02T08:03:30.952" v="1665" actId="1076"/>
          <ac:spMkLst>
            <pc:docMk/>
            <pc:sldMk cId="1497096328" sldId="282"/>
            <ac:spMk id="13" creationId="{A1C43906-2EA1-BDEA-ED53-ED4F8A08CB94}"/>
          </ac:spMkLst>
        </pc:spChg>
        <pc:picChg chg="add mod ord">
          <ac:chgData name="Farhad Pakdaman (TAU)" userId="07309174-83d9-4c37-bfe4-59324b20c2b0" providerId="ADAL" clId="{9EC90604-3C77-46B4-B87B-8887BC15875E}" dt="2023-05-02T08:03:41.732" v="1667" actId="1076"/>
          <ac:picMkLst>
            <pc:docMk/>
            <pc:sldMk cId="1497096328" sldId="282"/>
            <ac:picMk id="3" creationId="{185F616C-C97A-09D6-77F9-42AED61DFCC1}"/>
          </ac:picMkLst>
        </pc:picChg>
        <pc:picChg chg="del">
          <ac:chgData name="Farhad Pakdaman (TAU)" userId="07309174-83d9-4c37-bfe4-59324b20c2b0" providerId="ADAL" clId="{9EC90604-3C77-46B4-B87B-8887BC15875E}" dt="2023-04-25T09:21:30.139" v="310" actId="478"/>
          <ac:picMkLst>
            <pc:docMk/>
            <pc:sldMk cId="1497096328" sldId="282"/>
            <ac:picMk id="7" creationId="{D204E46C-BAD5-69AD-7C72-BA955073EED3}"/>
          </ac:picMkLst>
        </pc:picChg>
        <pc:picChg chg="add mod ord">
          <ac:chgData name="Farhad Pakdaman (TAU)" userId="07309174-83d9-4c37-bfe4-59324b20c2b0" providerId="ADAL" clId="{9EC90604-3C77-46B4-B87B-8887BC15875E}" dt="2023-05-02T08:03:27.522" v="1664" actId="1076"/>
          <ac:picMkLst>
            <pc:docMk/>
            <pc:sldMk cId="1497096328" sldId="282"/>
            <ac:picMk id="8" creationId="{BDD9E774-74B7-ECE0-F2A3-895D9923CD19}"/>
          </ac:picMkLst>
        </pc:picChg>
        <pc:picChg chg="del mod">
          <ac:chgData name="Farhad Pakdaman (TAU)" userId="07309174-83d9-4c37-bfe4-59324b20c2b0" providerId="ADAL" clId="{9EC90604-3C77-46B4-B87B-8887BC15875E}" dt="2023-04-25T09:21:40.396" v="315" actId="478"/>
          <ac:picMkLst>
            <pc:docMk/>
            <pc:sldMk cId="1497096328" sldId="282"/>
            <ac:picMk id="11" creationId="{0BF7DBB4-3BA0-1DED-83C1-5CF0B2E345A5}"/>
          </ac:picMkLst>
        </pc:picChg>
      </pc:sldChg>
      <pc:sldChg chg="addSp delSp modSp add mod modClrScheme chgLayout">
        <pc:chgData name="Farhad Pakdaman (TAU)" userId="07309174-83d9-4c37-bfe4-59324b20c2b0" providerId="ADAL" clId="{9EC90604-3C77-46B4-B87B-8887BC15875E}" dt="2023-05-02T08:05:16.218" v="1679" actId="1076"/>
        <pc:sldMkLst>
          <pc:docMk/>
          <pc:sldMk cId="1300240372" sldId="283"/>
        </pc:sldMkLst>
        <pc:spChg chg="mod">
          <ac:chgData name="Farhad Pakdaman (TAU)" userId="07309174-83d9-4c37-bfe4-59324b20c2b0" providerId="ADAL" clId="{9EC90604-3C77-46B4-B87B-8887BC15875E}" dt="2023-04-25T09:28:21.009" v="383" actId="26606"/>
          <ac:spMkLst>
            <pc:docMk/>
            <pc:sldMk cId="1300240372" sldId="283"/>
            <ac:spMk id="2" creationId="{D2D623DE-3FC4-B78A-E403-B858A165E986}"/>
          </ac:spMkLst>
        </pc:spChg>
        <pc:spChg chg="mod ord">
          <ac:chgData name="Farhad Pakdaman (TAU)" userId="07309174-83d9-4c37-bfe4-59324b20c2b0" providerId="ADAL" clId="{9EC90604-3C77-46B4-B87B-8887BC15875E}" dt="2023-04-25T09:28:21.009" v="383" actId="26606"/>
          <ac:spMkLst>
            <pc:docMk/>
            <pc:sldMk cId="1300240372" sldId="283"/>
            <ac:spMk id="4" creationId="{2163730C-3884-D96C-0202-7BCEAE4BDE95}"/>
          </ac:spMkLst>
        </pc:spChg>
        <pc:spChg chg="mod">
          <ac:chgData name="Farhad Pakdaman (TAU)" userId="07309174-83d9-4c37-bfe4-59324b20c2b0" providerId="ADAL" clId="{9EC90604-3C77-46B4-B87B-8887BC15875E}" dt="2023-04-25T09:28:21.009" v="383" actId="26606"/>
          <ac:spMkLst>
            <pc:docMk/>
            <pc:sldMk cId="1300240372" sldId="283"/>
            <ac:spMk id="5" creationId="{D87911D0-6D1F-9709-B35B-BB3277468B1E}"/>
          </ac:spMkLst>
        </pc:spChg>
        <pc:spChg chg="mod">
          <ac:chgData name="Farhad Pakdaman (TAU)" userId="07309174-83d9-4c37-bfe4-59324b20c2b0" providerId="ADAL" clId="{9EC90604-3C77-46B4-B87B-8887BC15875E}" dt="2023-04-25T09:28:21.009" v="383" actId="26606"/>
          <ac:spMkLst>
            <pc:docMk/>
            <pc:sldMk cId="1300240372" sldId="283"/>
            <ac:spMk id="6" creationId="{72A0EE3E-6296-5B7A-C40E-33F29CFAEE96}"/>
          </ac:spMkLst>
        </pc:spChg>
        <pc:spChg chg="del">
          <ac:chgData name="Farhad Pakdaman (TAU)" userId="07309174-83d9-4c37-bfe4-59324b20c2b0" providerId="ADAL" clId="{9EC90604-3C77-46B4-B87B-8887BC15875E}" dt="2023-04-25T09:28:04.326" v="379" actId="478"/>
          <ac:spMkLst>
            <pc:docMk/>
            <pc:sldMk cId="1300240372" sldId="283"/>
            <ac:spMk id="9" creationId="{B45B0EDF-996F-7D2E-AC16-11FEB52E1AB8}"/>
          </ac:spMkLst>
        </pc:spChg>
        <pc:spChg chg="add del mod">
          <ac:chgData name="Farhad Pakdaman (TAU)" userId="07309174-83d9-4c37-bfe4-59324b20c2b0" providerId="ADAL" clId="{9EC90604-3C77-46B4-B87B-8887BC15875E}" dt="2023-04-25T09:28:07.770" v="380" actId="478"/>
          <ac:spMkLst>
            <pc:docMk/>
            <pc:sldMk cId="1300240372" sldId="283"/>
            <ac:spMk id="10" creationId="{77E601DB-918C-EF70-5E46-1A6212ACC99F}"/>
          </ac:spMkLst>
        </pc:spChg>
        <pc:spChg chg="del">
          <ac:chgData name="Farhad Pakdaman (TAU)" userId="07309174-83d9-4c37-bfe4-59324b20c2b0" providerId="ADAL" clId="{9EC90604-3C77-46B4-B87B-8887BC15875E}" dt="2023-04-25T09:28:12.061" v="381" actId="478"/>
          <ac:spMkLst>
            <pc:docMk/>
            <pc:sldMk cId="1300240372" sldId="283"/>
            <ac:spMk id="13" creationId="{A1C43906-2EA1-BDEA-ED53-ED4F8A08CB94}"/>
          </ac:spMkLst>
        </pc:spChg>
        <pc:spChg chg="add mod">
          <ac:chgData name="Farhad Pakdaman (TAU)" userId="07309174-83d9-4c37-bfe4-59324b20c2b0" providerId="ADAL" clId="{9EC90604-3C77-46B4-B87B-8887BC15875E}" dt="2023-05-02T08:05:16.218" v="1679" actId="1076"/>
          <ac:spMkLst>
            <pc:docMk/>
            <pc:sldMk cId="1300240372" sldId="283"/>
            <ac:spMk id="14" creationId="{A51C156C-CFBB-11E1-D4FA-BF8AE8C508A0}"/>
          </ac:spMkLst>
        </pc:spChg>
        <pc:spChg chg="add mod">
          <ac:chgData name="Farhad Pakdaman (TAU)" userId="07309174-83d9-4c37-bfe4-59324b20c2b0" providerId="ADAL" clId="{9EC90604-3C77-46B4-B87B-8887BC15875E}" dt="2023-04-26T11:35:07.210" v="1282" actId="20577"/>
          <ac:spMkLst>
            <pc:docMk/>
            <pc:sldMk cId="1300240372" sldId="283"/>
            <ac:spMk id="16" creationId="{35959DAB-B40B-3FD5-34D8-4107283E179B}"/>
          </ac:spMkLst>
        </pc:spChg>
        <pc:picChg chg="del">
          <ac:chgData name="Farhad Pakdaman (TAU)" userId="07309174-83d9-4c37-bfe4-59324b20c2b0" providerId="ADAL" clId="{9EC90604-3C77-46B4-B87B-8887BC15875E}" dt="2023-04-25T09:28:01.594" v="378" actId="478"/>
          <ac:picMkLst>
            <pc:docMk/>
            <pc:sldMk cId="1300240372" sldId="283"/>
            <ac:picMk id="3" creationId="{185F616C-C97A-09D6-77F9-42AED61DFCC1}"/>
          </ac:picMkLst>
        </pc:picChg>
        <pc:picChg chg="del">
          <ac:chgData name="Farhad Pakdaman (TAU)" userId="07309174-83d9-4c37-bfe4-59324b20c2b0" providerId="ADAL" clId="{9EC90604-3C77-46B4-B87B-8887BC15875E}" dt="2023-04-25T09:28:12.061" v="381" actId="478"/>
          <ac:picMkLst>
            <pc:docMk/>
            <pc:sldMk cId="1300240372" sldId="283"/>
            <ac:picMk id="8" creationId="{BDD9E774-74B7-ECE0-F2A3-895D9923CD19}"/>
          </ac:picMkLst>
        </pc:picChg>
        <pc:picChg chg="add mod ord">
          <ac:chgData name="Farhad Pakdaman (TAU)" userId="07309174-83d9-4c37-bfe4-59324b20c2b0" providerId="ADAL" clId="{9EC90604-3C77-46B4-B87B-8887BC15875E}" dt="2023-04-26T11:34:25.616" v="1260" actId="1038"/>
          <ac:picMkLst>
            <pc:docMk/>
            <pc:sldMk cId="1300240372" sldId="283"/>
            <ac:picMk id="11" creationId="{CF66CCC3-2479-EF50-B149-48B9DA6BB6EB}"/>
          </ac:picMkLst>
        </pc:picChg>
      </pc:sldChg>
      <pc:sldChg chg="addSp delSp modSp add mod">
        <pc:chgData name="Farhad Pakdaman (TAU)" userId="07309174-83d9-4c37-bfe4-59324b20c2b0" providerId="ADAL" clId="{9EC90604-3C77-46B4-B87B-8887BC15875E}" dt="2023-05-02T08:29:22.539" v="1715" actId="14100"/>
        <pc:sldMkLst>
          <pc:docMk/>
          <pc:sldMk cId="1103431056" sldId="284"/>
        </pc:sldMkLst>
        <pc:spChg chg="mod">
          <ac:chgData name="Farhad Pakdaman (TAU)" userId="07309174-83d9-4c37-bfe4-59324b20c2b0" providerId="ADAL" clId="{9EC90604-3C77-46B4-B87B-8887BC15875E}" dt="2023-04-25T12:19:09.485" v="408" actId="1076"/>
          <ac:spMkLst>
            <pc:docMk/>
            <pc:sldMk cId="1103431056" sldId="284"/>
            <ac:spMk id="2" creationId="{D2D623DE-3FC4-B78A-E403-B858A165E986}"/>
          </ac:spMkLst>
        </pc:spChg>
        <pc:spChg chg="add del mod">
          <ac:chgData name="Farhad Pakdaman (TAU)" userId="07309174-83d9-4c37-bfe4-59324b20c2b0" providerId="ADAL" clId="{9EC90604-3C77-46B4-B87B-8887BC15875E}" dt="2023-05-02T08:29:22.054" v="1714"/>
          <ac:spMkLst>
            <pc:docMk/>
            <pc:sldMk cId="1103431056" sldId="284"/>
            <ac:spMk id="3" creationId="{FC37F9D2-9FB2-24E3-8D8E-2934A1CC5BF2}"/>
          </ac:spMkLst>
        </pc:spChg>
        <pc:spChg chg="mod">
          <ac:chgData name="Farhad Pakdaman (TAU)" userId="07309174-83d9-4c37-bfe4-59324b20c2b0" providerId="ADAL" clId="{9EC90604-3C77-46B4-B87B-8887BC15875E}" dt="2023-05-02T08:29:22.539" v="1715" actId="14100"/>
          <ac:spMkLst>
            <pc:docMk/>
            <pc:sldMk cId="1103431056" sldId="284"/>
            <ac:spMk id="12" creationId="{AB183307-9F84-FA72-C8E1-63D3B18A8377}"/>
          </ac:spMkLst>
        </pc:spChg>
        <pc:picChg chg="del">
          <ac:chgData name="Farhad Pakdaman (TAU)" userId="07309174-83d9-4c37-bfe4-59324b20c2b0" providerId="ADAL" clId="{9EC90604-3C77-46B4-B87B-8887BC15875E}" dt="2023-04-25T09:31:00.481" v="398" actId="478"/>
          <ac:picMkLst>
            <pc:docMk/>
            <pc:sldMk cId="1103431056" sldId="284"/>
            <ac:picMk id="7" creationId="{F65C8434-91C1-A46C-0885-8BA27A35EB20}"/>
          </ac:picMkLst>
        </pc:picChg>
        <pc:picChg chg="add del mod">
          <ac:chgData name="Farhad Pakdaman (TAU)" userId="07309174-83d9-4c37-bfe4-59324b20c2b0" providerId="ADAL" clId="{9EC90604-3C77-46B4-B87B-8887BC15875E}" dt="2023-05-02T08:29:22.054" v="1714"/>
          <ac:picMkLst>
            <pc:docMk/>
            <pc:sldMk cId="1103431056" sldId="284"/>
            <ac:picMk id="8" creationId="{700EC12B-04C6-CDDB-715F-E9F42A70619B}"/>
          </ac:picMkLst>
        </pc:picChg>
      </pc:sldChg>
      <pc:sldChg chg="new del">
        <pc:chgData name="Farhad Pakdaman (TAU)" userId="07309174-83d9-4c37-bfe4-59324b20c2b0" providerId="ADAL" clId="{9EC90604-3C77-46B4-B87B-8887BC15875E}" dt="2023-04-26T11:37:59.583" v="1350" actId="680"/>
        <pc:sldMkLst>
          <pc:docMk/>
          <pc:sldMk cId="61946079" sldId="285"/>
        </pc:sldMkLst>
      </pc:sldChg>
      <pc:sldChg chg="addSp delSp modSp add mod">
        <pc:chgData name="Farhad Pakdaman (TAU)" userId="07309174-83d9-4c37-bfe4-59324b20c2b0" providerId="ADAL" clId="{9EC90604-3C77-46B4-B87B-8887BC15875E}" dt="2023-05-02T08:29:27.740" v="1719" actId="313"/>
        <pc:sldMkLst>
          <pc:docMk/>
          <pc:sldMk cId="2900527320" sldId="285"/>
        </pc:sldMkLst>
        <pc:spChg chg="mod">
          <ac:chgData name="Farhad Pakdaman (TAU)" userId="07309174-83d9-4c37-bfe4-59324b20c2b0" providerId="ADAL" clId="{9EC90604-3C77-46B4-B87B-8887BC15875E}" dt="2023-04-26T11:38:20.840" v="1366" actId="20577"/>
          <ac:spMkLst>
            <pc:docMk/>
            <pc:sldMk cId="2900527320" sldId="285"/>
            <ac:spMk id="2" creationId="{D2D623DE-3FC4-B78A-E403-B858A165E986}"/>
          </ac:spMkLst>
        </pc:spChg>
        <pc:spChg chg="add del">
          <ac:chgData name="Farhad Pakdaman (TAU)" userId="07309174-83d9-4c37-bfe4-59324b20c2b0" providerId="ADAL" clId="{9EC90604-3C77-46B4-B87B-8887BC15875E}" dt="2023-04-26T11:39:34.762" v="1453" actId="22"/>
          <ac:spMkLst>
            <pc:docMk/>
            <pc:sldMk cId="2900527320" sldId="285"/>
            <ac:spMk id="7" creationId="{50D9C2A2-0859-D6AE-3582-165F076B8440}"/>
          </ac:spMkLst>
        </pc:spChg>
        <pc:spChg chg="add mod">
          <ac:chgData name="Farhad Pakdaman (TAU)" userId="07309174-83d9-4c37-bfe4-59324b20c2b0" providerId="ADAL" clId="{9EC90604-3C77-46B4-B87B-8887BC15875E}" dt="2023-04-26T11:41:03.143" v="1578" actId="1076"/>
          <ac:spMkLst>
            <pc:docMk/>
            <pc:sldMk cId="2900527320" sldId="285"/>
            <ac:spMk id="9" creationId="{88CAF18E-5F8C-E283-3033-C37B8762E408}"/>
          </ac:spMkLst>
        </pc:spChg>
        <pc:spChg chg="mod">
          <ac:chgData name="Farhad Pakdaman (TAU)" userId="07309174-83d9-4c37-bfe4-59324b20c2b0" providerId="ADAL" clId="{9EC90604-3C77-46B4-B87B-8887BC15875E}" dt="2023-05-02T08:29:27.740" v="1719" actId="313"/>
          <ac:spMkLst>
            <pc:docMk/>
            <pc:sldMk cId="2900527320" sldId="285"/>
            <ac:spMk id="12" creationId="{AB183307-9F84-FA72-C8E1-63D3B18A8377}"/>
          </ac:spMkLst>
        </pc:spChg>
        <pc:picChg chg="add mod">
          <ac:chgData name="Farhad Pakdaman (TAU)" userId="07309174-83d9-4c37-bfe4-59324b20c2b0" providerId="ADAL" clId="{9EC90604-3C77-46B4-B87B-8887BC15875E}" dt="2023-04-26T11:40:01.316" v="1461" actId="1076"/>
          <ac:picMkLst>
            <pc:docMk/>
            <pc:sldMk cId="2900527320" sldId="285"/>
            <ac:picMk id="10" creationId="{94DB5B94-2C18-A250-9D8C-4A61868C5DEC}"/>
          </ac:picMkLst>
        </pc:picChg>
      </pc:sldChg>
    </pc:docChg>
  </pc:docChgLst>
  <pc:docChgLst>
    <pc:chgData name="Farhad Pakdaman (TAU)" userId="07309174-83d9-4c37-bfe4-59324b20c2b0" providerId="ADAL" clId="{C6575950-44D9-404D-98E8-20957212AEC9}"/>
    <pc:docChg chg="undo redo custSel addSld delSld modSld sldOrd">
      <pc:chgData name="Farhad Pakdaman (TAU)" userId="07309174-83d9-4c37-bfe4-59324b20c2b0" providerId="ADAL" clId="{C6575950-44D9-404D-98E8-20957212AEC9}" dt="2023-06-30T14:23:48.169" v="4520" actId="1076"/>
      <pc:docMkLst>
        <pc:docMk/>
      </pc:docMkLst>
      <pc:sldChg chg="addSp delSp modSp mod">
        <pc:chgData name="Farhad Pakdaman (TAU)" userId="07309174-83d9-4c37-bfe4-59324b20c2b0" providerId="ADAL" clId="{C6575950-44D9-404D-98E8-20957212AEC9}" dt="2023-06-30T14:07:52.892" v="4482" actId="1076"/>
        <pc:sldMkLst>
          <pc:docMk/>
          <pc:sldMk cId="3216003780" sldId="256"/>
        </pc:sldMkLst>
        <pc:spChg chg="mod">
          <ac:chgData name="Farhad Pakdaman (TAU)" userId="07309174-83d9-4c37-bfe4-59324b20c2b0" providerId="ADAL" clId="{C6575950-44D9-404D-98E8-20957212AEC9}" dt="2023-06-28T11:50:21.723" v="617" actId="1076"/>
          <ac:spMkLst>
            <pc:docMk/>
            <pc:sldMk cId="3216003780" sldId="256"/>
            <ac:spMk id="2" creationId="{83958AD3-561C-479D-8D50-F5F8753779F8}"/>
          </ac:spMkLst>
        </pc:spChg>
        <pc:spChg chg="mod">
          <ac:chgData name="Farhad Pakdaman (TAU)" userId="07309174-83d9-4c37-bfe4-59324b20c2b0" providerId="ADAL" clId="{C6575950-44D9-404D-98E8-20957212AEC9}" dt="2023-06-30T12:43:28.430" v="4377" actId="403"/>
          <ac:spMkLst>
            <pc:docMk/>
            <pc:sldMk cId="3216003780" sldId="256"/>
            <ac:spMk id="3" creationId="{290FA5E7-660F-4F41-B81B-AD9CF3FC72B9}"/>
          </ac:spMkLst>
        </pc:spChg>
        <pc:spChg chg="add mod">
          <ac:chgData name="Farhad Pakdaman (TAU)" userId="07309174-83d9-4c37-bfe4-59324b20c2b0" providerId="ADAL" clId="{C6575950-44D9-404D-98E8-20957212AEC9}" dt="2023-06-30T14:07:52.892" v="4482" actId="1076"/>
          <ac:spMkLst>
            <pc:docMk/>
            <pc:sldMk cId="3216003780" sldId="256"/>
            <ac:spMk id="4" creationId="{6C0A0944-CB38-13CE-F37A-3635D3118AE7}"/>
          </ac:spMkLst>
        </pc:spChg>
        <pc:spChg chg="mod">
          <ac:chgData name="Farhad Pakdaman (TAU)" userId="07309174-83d9-4c37-bfe4-59324b20c2b0" providerId="ADAL" clId="{C6575950-44D9-404D-98E8-20957212AEC9}" dt="2023-06-28T11:28:08" v="66" actId="14100"/>
          <ac:spMkLst>
            <pc:docMk/>
            <pc:sldMk cId="3216003780" sldId="256"/>
            <ac:spMk id="6" creationId="{3EA3C123-9ACC-46FD-8860-CCC8AEDFC10E}"/>
          </ac:spMkLst>
        </pc:spChg>
        <pc:picChg chg="mod">
          <ac:chgData name="Farhad Pakdaman (TAU)" userId="07309174-83d9-4c37-bfe4-59324b20c2b0" providerId="ADAL" clId="{C6575950-44D9-404D-98E8-20957212AEC9}" dt="2023-06-28T11:25:23.374" v="25" actId="1076"/>
          <ac:picMkLst>
            <pc:docMk/>
            <pc:sldMk cId="3216003780" sldId="256"/>
            <ac:picMk id="5" creationId="{D8C9F4B6-9654-2B4D-F2DA-FE69CB0EF278}"/>
          </ac:picMkLst>
        </pc:picChg>
        <pc:picChg chg="del">
          <ac:chgData name="Farhad Pakdaman (TAU)" userId="07309174-83d9-4c37-bfe4-59324b20c2b0" providerId="ADAL" clId="{C6575950-44D9-404D-98E8-20957212AEC9}" dt="2023-06-28T11:25:07.326" v="22" actId="478"/>
          <ac:picMkLst>
            <pc:docMk/>
            <pc:sldMk cId="3216003780" sldId="256"/>
            <ac:picMk id="7" creationId="{2F8324F1-CDA5-55FF-91A5-D20D48A242BB}"/>
          </ac:picMkLst>
        </pc:picChg>
      </pc:sldChg>
      <pc:sldChg chg="addSp delSp modSp mod">
        <pc:chgData name="Farhad Pakdaman (TAU)" userId="07309174-83d9-4c37-bfe4-59324b20c2b0" providerId="ADAL" clId="{C6575950-44D9-404D-98E8-20957212AEC9}" dt="2023-06-30T13:44:46.936" v="4453" actId="20577"/>
        <pc:sldMkLst>
          <pc:docMk/>
          <pc:sldMk cId="2990547329" sldId="276"/>
        </pc:sldMkLst>
        <pc:spChg chg="mod">
          <ac:chgData name="Farhad Pakdaman (TAU)" userId="07309174-83d9-4c37-bfe4-59324b20c2b0" providerId="ADAL" clId="{C6575950-44D9-404D-98E8-20957212AEC9}" dt="2023-06-30T13:21:16.930" v="4411" actId="404"/>
          <ac:spMkLst>
            <pc:docMk/>
            <pc:sldMk cId="2990547329" sldId="276"/>
            <ac:spMk id="2" creationId="{D2D623DE-3FC4-B78A-E403-B858A165E986}"/>
          </ac:spMkLst>
        </pc:spChg>
        <pc:spChg chg="mod">
          <ac:chgData name="Farhad Pakdaman (TAU)" userId="07309174-83d9-4c37-bfe4-59324b20c2b0" providerId="ADAL" clId="{C6575950-44D9-404D-98E8-20957212AEC9}" dt="2023-06-28T11:34:35.022" v="242" actId="27636"/>
          <ac:spMkLst>
            <pc:docMk/>
            <pc:sldMk cId="2990547329" sldId="276"/>
            <ac:spMk id="4" creationId="{2163730C-3884-D96C-0202-7BCEAE4BDE95}"/>
          </ac:spMkLst>
        </pc:spChg>
        <pc:spChg chg="mod">
          <ac:chgData name="Farhad Pakdaman (TAU)" userId="07309174-83d9-4c37-bfe4-59324b20c2b0" providerId="ADAL" clId="{C6575950-44D9-404D-98E8-20957212AEC9}" dt="2023-06-30T13:21:54.098" v="4445" actId="20577"/>
          <ac:spMkLst>
            <pc:docMk/>
            <pc:sldMk cId="2990547329" sldId="276"/>
            <ac:spMk id="12" creationId="{AB183307-9F84-FA72-C8E1-63D3B18A8377}"/>
          </ac:spMkLst>
        </pc:spChg>
        <pc:graphicFrameChg chg="add del mod">
          <ac:chgData name="Farhad Pakdaman (TAU)" userId="07309174-83d9-4c37-bfe4-59324b20c2b0" providerId="ADAL" clId="{C6575950-44D9-404D-98E8-20957212AEC9}" dt="2023-06-30T12:03:50.807" v="4025" actId="3680"/>
          <ac:graphicFrameMkLst>
            <pc:docMk/>
            <pc:sldMk cId="2990547329" sldId="276"/>
            <ac:graphicFrameMk id="3" creationId="{9981C47D-7C9C-6900-9E7D-5D11E6CD19D8}"/>
          </ac:graphicFrameMkLst>
        </pc:graphicFrameChg>
        <pc:graphicFrameChg chg="add mod modGraphic">
          <ac:chgData name="Farhad Pakdaman (TAU)" userId="07309174-83d9-4c37-bfe4-59324b20c2b0" providerId="ADAL" clId="{C6575950-44D9-404D-98E8-20957212AEC9}" dt="2023-06-30T13:44:46.936" v="4453" actId="20577"/>
          <ac:graphicFrameMkLst>
            <pc:docMk/>
            <pc:sldMk cId="2990547329" sldId="276"/>
            <ac:graphicFrameMk id="8" creationId="{6D9D2CE7-7B27-1697-8D8F-2FCA92D2638E}"/>
          </ac:graphicFrameMkLst>
        </pc:graphicFrameChg>
        <pc:graphicFrameChg chg="add del mod">
          <ac:chgData name="Farhad Pakdaman (TAU)" userId="07309174-83d9-4c37-bfe4-59324b20c2b0" providerId="ADAL" clId="{C6575950-44D9-404D-98E8-20957212AEC9}" dt="2023-06-30T12:28:39.402" v="4292" actId="3680"/>
          <ac:graphicFrameMkLst>
            <pc:docMk/>
            <pc:sldMk cId="2990547329" sldId="276"/>
            <ac:graphicFrameMk id="9" creationId="{E6C6246A-28BA-73CF-AA45-8FA7D3664356}"/>
          </ac:graphicFrameMkLst>
        </pc:graphicFrameChg>
        <pc:graphicFrameChg chg="add del">
          <ac:chgData name="Farhad Pakdaman (TAU)" userId="07309174-83d9-4c37-bfe4-59324b20c2b0" providerId="ADAL" clId="{C6575950-44D9-404D-98E8-20957212AEC9}" dt="2023-06-30T12:28:47.997" v="4294" actId="3680"/>
          <ac:graphicFrameMkLst>
            <pc:docMk/>
            <pc:sldMk cId="2990547329" sldId="276"/>
            <ac:graphicFrameMk id="10" creationId="{EBDA5F06-207B-047D-9507-72B026F4A3FD}"/>
          </ac:graphicFrameMkLst>
        </pc:graphicFrameChg>
        <pc:graphicFrameChg chg="add del mod modGraphic">
          <ac:chgData name="Farhad Pakdaman (TAU)" userId="07309174-83d9-4c37-bfe4-59324b20c2b0" providerId="ADAL" clId="{C6575950-44D9-404D-98E8-20957212AEC9}" dt="2023-06-30T12:30:46.871" v="4305" actId="478"/>
          <ac:graphicFrameMkLst>
            <pc:docMk/>
            <pc:sldMk cId="2990547329" sldId="276"/>
            <ac:graphicFrameMk id="11" creationId="{36272D9C-BE66-336D-A182-CB2F97F505FB}"/>
          </ac:graphicFrameMkLst>
        </pc:graphicFrameChg>
        <pc:picChg chg="del">
          <ac:chgData name="Farhad Pakdaman (TAU)" userId="07309174-83d9-4c37-bfe4-59324b20c2b0" providerId="ADAL" clId="{C6575950-44D9-404D-98E8-20957212AEC9}" dt="2023-06-28T11:35:15.292" v="243" actId="478"/>
          <ac:picMkLst>
            <pc:docMk/>
            <pc:sldMk cId="2990547329" sldId="276"/>
            <ac:picMk id="7" creationId="{F65C8434-91C1-A46C-0885-8BA27A35EB20}"/>
          </ac:picMkLst>
        </pc:picChg>
      </pc:sldChg>
      <pc:sldChg chg="del">
        <pc:chgData name="Farhad Pakdaman (TAU)" userId="07309174-83d9-4c37-bfe4-59324b20c2b0" providerId="ADAL" clId="{C6575950-44D9-404D-98E8-20957212AEC9}" dt="2023-06-28T11:33:55.617" v="194" actId="47"/>
        <pc:sldMkLst>
          <pc:docMk/>
          <pc:sldMk cId="507384857" sldId="277"/>
        </pc:sldMkLst>
      </pc:sldChg>
      <pc:sldChg chg="del">
        <pc:chgData name="Farhad Pakdaman (TAU)" userId="07309174-83d9-4c37-bfe4-59324b20c2b0" providerId="ADAL" clId="{C6575950-44D9-404D-98E8-20957212AEC9}" dt="2023-06-28T11:33:55.617" v="194" actId="47"/>
        <pc:sldMkLst>
          <pc:docMk/>
          <pc:sldMk cId="590153280" sldId="278"/>
        </pc:sldMkLst>
      </pc:sldChg>
      <pc:sldChg chg="del">
        <pc:chgData name="Farhad Pakdaman (TAU)" userId="07309174-83d9-4c37-bfe4-59324b20c2b0" providerId="ADAL" clId="{C6575950-44D9-404D-98E8-20957212AEC9}" dt="2023-06-28T11:33:55.617" v="194" actId="47"/>
        <pc:sldMkLst>
          <pc:docMk/>
          <pc:sldMk cId="2991777959" sldId="279"/>
        </pc:sldMkLst>
      </pc:sldChg>
      <pc:sldChg chg="del">
        <pc:chgData name="Farhad Pakdaman (TAU)" userId="07309174-83d9-4c37-bfe4-59324b20c2b0" providerId="ADAL" clId="{C6575950-44D9-404D-98E8-20957212AEC9}" dt="2023-06-28T11:33:55.617" v="194" actId="47"/>
        <pc:sldMkLst>
          <pc:docMk/>
          <pc:sldMk cId="1740917533" sldId="280"/>
        </pc:sldMkLst>
      </pc:sldChg>
      <pc:sldChg chg="del">
        <pc:chgData name="Farhad Pakdaman (TAU)" userId="07309174-83d9-4c37-bfe4-59324b20c2b0" providerId="ADAL" clId="{C6575950-44D9-404D-98E8-20957212AEC9}" dt="2023-06-28T11:33:55.617" v="194" actId="47"/>
        <pc:sldMkLst>
          <pc:docMk/>
          <pc:sldMk cId="2705719670" sldId="281"/>
        </pc:sldMkLst>
      </pc:sldChg>
      <pc:sldChg chg="del">
        <pc:chgData name="Farhad Pakdaman (TAU)" userId="07309174-83d9-4c37-bfe4-59324b20c2b0" providerId="ADAL" clId="{C6575950-44D9-404D-98E8-20957212AEC9}" dt="2023-06-28T11:33:55.617" v="194" actId="47"/>
        <pc:sldMkLst>
          <pc:docMk/>
          <pc:sldMk cId="1497096328" sldId="282"/>
        </pc:sldMkLst>
      </pc:sldChg>
      <pc:sldChg chg="del">
        <pc:chgData name="Farhad Pakdaman (TAU)" userId="07309174-83d9-4c37-bfe4-59324b20c2b0" providerId="ADAL" clId="{C6575950-44D9-404D-98E8-20957212AEC9}" dt="2023-06-28T11:33:55.617" v="194" actId="47"/>
        <pc:sldMkLst>
          <pc:docMk/>
          <pc:sldMk cId="1300240372" sldId="283"/>
        </pc:sldMkLst>
      </pc:sldChg>
      <pc:sldChg chg="addSp modSp mod">
        <pc:chgData name="Farhad Pakdaman (TAU)" userId="07309174-83d9-4c37-bfe4-59324b20c2b0" providerId="ADAL" clId="{C6575950-44D9-404D-98E8-20957212AEC9}" dt="2023-06-30T11:07:51.183" v="3818" actId="1076"/>
        <pc:sldMkLst>
          <pc:docMk/>
          <pc:sldMk cId="1103431056" sldId="284"/>
        </pc:sldMkLst>
        <pc:spChg chg="add mod">
          <ac:chgData name="Farhad Pakdaman (TAU)" userId="07309174-83d9-4c37-bfe4-59324b20c2b0" providerId="ADAL" clId="{C6575950-44D9-404D-98E8-20957212AEC9}" dt="2023-06-30T11:07:39.078" v="3817" actId="20577"/>
          <ac:spMkLst>
            <pc:docMk/>
            <pc:sldMk cId="1103431056" sldId="284"/>
            <ac:spMk id="3" creationId="{598E1438-0313-3C7B-3E0F-671857DAFE62}"/>
          </ac:spMkLst>
        </pc:spChg>
        <pc:spChg chg="mod">
          <ac:chgData name="Farhad Pakdaman (TAU)" userId="07309174-83d9-4c37-bfe4-59324b20c2b0" providerId="ADAL" clId="{C6575950-44D9-404D-98E8-20957212AEC9}" dt="2023-06-30T11:06:23.082" v="3758" actId="14100"/>
          <ac:spMkLst>
            <pc:docMk/>
            <pc:sldMk cId="1103431056" sldId="284"/>
            <ac:spMk id="12" creationId="{AB183307-9F84-FA72-C8E1-63D3B18A8377}"/>
          </ac:spMkLst>
        </pc:spChg>
        <pc:picChg chg="add mod">
          <ac:chgData name="Farhad Pakdaman (TAU)" userId="07309174-83d9-4c37-bfe4-59324b20c2b0" providerId="ADAL" clId="{C6575950-44D9-404D-98E8-20957212AEC9}" dt="2023-06-30T11:07:51.183" v="3818" actId="1076"/>
          <ac:picMkLst>
            <pc:docMk/>
            <pc:sldMk cId="1103431056" sldId="284"/>
            <ac:picMk id="7" creationId="{B14308DA-20DA-7B5C-615A-3A2E57219C3C}"/>
          </ac:picMkLst>
        </pc:picChg>
      </pc:sldChg>
      <pc:sldChg chg="addSp delSp modSp del mod">
        <pc:chgData name="Farhad Pakdaman (TAU)" userId="07309174-83d9-4c37-bfe4-59324b20c2b0" providerId="ADAL" clId="{C6575950-44D9-404D-98E8-20957212AEC9}" dt="2023-06-29T14:25:25.625" v="2938" actId="47"/>
        <pc:sldMkLst>
          <pc:docMk/>
          <pc:sldMk cId="2900527320" sldId="285"/>
        </pc:sldMkLst>
        <pc:spChg chg="mod">
          <ac:chgData name="Farhad Pakdaman (TAU)" userId="07309174-83d9-4c37-bfe4-59324b20c2b0" providerId="ADAL" clId="{C6575950-44D9-404D-98E8-20957212AEC9}" dt="2023-06-28T13:13:09.994" v="1140" actId="14100"/>
          <ac:spMkLst>
            <pc:docMk/>
            <pc:sldMk cId="2900527320" sldId="285"/>
            <ac:spMk id="9" creationId="{88CAF18E-5F8C-E283-3033-C37B8762E408}"/>
          </ac:spMkLst>
        </pc:spChg>
        <pc:spChg chg="mod">
          <ac:chgData name="Farhad Pakdaman (TAU)" userId="07309174-83d9-4c37-bfe4-59324b20c2b0" providerId="ADAL" clId="{C6575950-44D9-404D-98E8-20957212AEC9}" dt="2023-06-28T13:15:10" v="1170" actId="20577"/>
          <ac:spMkLst>
            <pc:docMk/>
            <pc:sldMk cId="2900527320" sldId="285"/>
            <ac:spMk id="12" creationId="{AB183307-9F84-FA72-C8E1-63D3B18A8377}"/>
          </ac:spMkLst>
        </pc:spChg>
        <pc:picChg chg="add mod">
          <ac:chgData name="Farhad Pakdaman (TAU)" userId="07309174-83d9-4c37-bfe4-59324b20c2b0" providerId="ADAL" clId="{C6575950-44D9-404D-98E8-20957212AEC9}" dt="2023-06-28T13:14:20.824" v="1148" actId="1076"/>
          <ac:picMkLst>
            <pc:docMk/>
            <pc:sldMk cId="2900527320" sldId="285"/>
            <ac:picMk id="7" creationId="{9D7DA94A-17BF-A9D3-A3FD-AA95B9B5381A}"/>
          </ac:picMkLst>
        </pc:picChg>
        <pc:picChg chg="del">
          <ac:chgData name="Farhad Pakdaman (TAU)" userId="07309174-83d9-4c37-bfe4-59324b20c2b0" providerId="ADAL" clId="{C6575950-44D9-404D-98E8-20957212AEC9}" dt="2023-06-28T13:13:56.668" v="1141" actId="478"/>
          <ac:picMkLst>
            <pc:docMk/>
            <pc:sldMk cId="2900527320" sldId="285"/>
            <ac:picMk id="10" creationId="{94DB5B94-2C18-A250-9D8C-4A61868C5DEC}"/>
          </ac:picMkLst>
        </pc:picChg>
      </pc:sldChg>
      <pc:sldChg chg="addSp modSp add mod modShow">
        <pc:chgData name="Farhad Pakdaman (TAU)" userId="07309174-83d9-4c37-bfe4-59324b20c2b0" providerId="ADAL" clId="{C6575950-44D9-404D-98E8-20957212AEC9}" dt="2023-06-30T12:59:08.496" v="4378" actId="20577"/>
        <pc:sldMkLst>
          <pc:docMk/>
          <pc:sldMk cId="2837431087" sldId="286"/>
        </pc:sldMkLst>
        <pc:spChg chg="mod">
          <ac:chgData name="Farhad Pakdaman (TAU)" userId="07309174-83d9-4c37-bfe4-59324b20c2b0" providerId="ADAL" clId="{C6575950-44D9-404D-98E8-20957212AEC9}" dt="2023-06-30T12:59:08.496" v="4378" actId="20577"/>
          <ac:spMkLst>
            <pc:docMk/>
            <pc:sldMk cId="2837431087" sldId="286"/>
            <ac:spMk id="2" creationId="{D2D623DE-3FC4-B78A-E403-B858A165E986}"/>
          </ac:spMkLst>
        </pc:spChg>
        <pc:spChg chg="add mod">
          <ac:chgData name="Farhad Pakdaman (TAU)" userId="07309174-83d9-4c37-bfe4-59324b20c2b0" providerId="ADAL" clId="{C6575950-44D9-404D-98E8-20957212AEC9}" dt="2023-06-30T11:57:21.424" v="4017" actId="1076"/>
          <ac:spMkLst>
            <pc:docMk/>
            <pc:sldMk cId="2837431087" sldId="286"/>
            <ac:spMk id="9" creationId="{9685CB0C-90E9-0549-A326-B18D92F01482}"/>
          </ac:spMkLst>
        </pc:spChg>
        <pc:spChg chg="mod">
          <ac:chgData name="Farhad Pakdaman (TAU)" userId="07309174-83d9-4c37-bfe4-59324b20c2b0" providerId="ADAL" clId="{C6575950-44D9-404D-98E8-20957212AEC9}" dt="2023-06-29T12:28:27.187" v="1811" actId="14100"/>
          <ac:spMkLst>
            <pc:docMk/>
            <pc:sldMk cId="2837431087" sldId="286"/>
            <ac:spMk id="12" creationId="{AB183307-9F84-FA72-C8E1-63D3B18A8377}"/>
          </ac:spMkLst>
        </pc:spChg>
        <pc:picChg chg="add mod">
          <ac:chgData name="Farhad Pakdaman (TAU)" userId="07309174-83d9-4c37-bfe4-59324b20c2b0" providerId="ADAL" clId="{C6575950-44D9-404D-98E8-20957212AEC9}" dt="2023-06-30T11:57:22.700" v="4018" actId="1076"/>
          <ac:picMkLst>
            <pc:docMk/>
            <pc:sldMk cId="2837431087" sldId="286"/>
            <ac:picMk id="7" creationId="{42E5E486-7D39-50E3-CAA3-4975D3F04437}"/>
          </ac:picMkLst>
        </pc:picChg>
      </pc:sldChg>
      <pc:sldChg chg="addSp modSp add mod ord modClrScheme chgLayout">
        <pc:chgData name="Farhad Pakdaman (TAU)" userId="07309174-83d9-4c37-bfe4-59324b20c2b0" providerId="ADAL" clId="{C6575950-44D9-404D-98E8-20957212AEC9}" dt="2023-06-30T14:22:03.892" v="4486" actId="20577"/>
        <pc:sldMkLst>
          <pc:docMk/>
          <pc:sldMk cId="2339481618" sldId="287"/>
        </pc:sldMkLst>
        <pc:spChg chg="mod">
          <ac:chgData name="Farhad Pakdaman (TAU)" userId="07309174-83d9-4c37-bfe4-59324b20c2b0" providerId="ADAL" clId="{C6575950-44D9-404D-98E8-20957212AEC9}" dt="2023-06-28T12:00:58.451" v="774" actId="26606"/>
          <ac:spMkLst>
            <pc:docMk/>
            <pc:sldMk cId="2339481618" sldId="287"/>
            <ac:spMk id="2" creationId="{D2D623DE-3FC4-B78A-E403-B858A165E986}"/>
          </ac:spMkLst>
        </pc:spChg>
        <pc:spChg chg="mod">
          <ac:chgData name="Farhad Pakdaman (TAU)" userId="07309174-83d9-4c37-bfe4-59324b20c2b0" providerId="ADAL" clId="{C6575950-44D9-404D-98E8-20957212AEC9}" dt="2023-06-28T12:00:58.451" v="774" actId="26606"/>
          <ac:spMkLst>
            <pc:docMk/>
            <pc:sldMk cId="2339481618" sldId="287"/>
            <ac:spMk id="4" creationId="{2163730C-3884-D96C-0202-7BCEAE4BDE95}"/>
          </ac:spMkLst>
        </pc:spChg>
        <pc:spChg chg="mod">
          <ac:chgData name="Farhad Pakdaman (TAU)" userId="07309174-83d9-4c37-bfe4-59324b20c2b0" providerId="ADAL" clId="{C6575950-44D9-404D-98E8-20957212AEC9}" dt="2023-06-28T12:00:58.451" v="774" actId="26606"/>
          <ac:spMkLst>
            <pc:docMk/>
            <pc:sldMk cId="2339481618" sldId="287"/>
            <ac:spMk id="5" creationId="{D87911D0-6D1F-9709-B35B-BB3277468B1E}"/>
          </ac:spMkLst>
        </pc:spChg>
        <pc:spChg chg="mod">
          <ac:chgData name="Farhad Pakdaman (TAU)" userId="07309174-83d9-4c37-bfe4-59324b20c2b0" providerId="ADAL" clId="{C6575950-44D9-404D-98E8-20957212AEC9}" dt="2023-06-28T12:00:58.451" v="774" actId="26606"/>
          <ac:spMkLst>
            <pc:docMk/>
            <pc:sldMk cId="2339481618" sldId="287"/>
            <ac:spMk id="6" creationId="{72A0EE3E-6296-5B7A-C40E-33F29CFAEE96}"/>
          </ac:spMkLst>
        </pc:spChg>
        <pc:spChg chg="mod">
          <ac:chgData name="Farhad Pakdaman (TAU)" userId="07309174-83d9-4c37-bfe4-59324b20c2b0" providerId="ADAL" clId="{C6575950-44D9-404D-98E8-20957212AEC9}" dt="2023-06-30T14:22:03.892" v="4486" actId="20577"/>
          <ac:spMkLst>
            <pc:docMk/>
            <pc:sldMk cId="2339481618" sldId="287"/>
            <ac:spMk id="12" creationId="{AB183307-9F84-FA72-C8E1-63D3B18A8377}"/>
          </ac:spMkLst>
        </pc:spChg>
        <pc:picChg chg="add mod ord">
          <ac:chgData name="Farhad Pakdaman (TAU)" userId="07309174-83d9-4c37-bfe4-59324b20c2b0" providerId="ADAL" clId="{C6575950-44D9-404D-98E8-20957212AEC9}" dt="2023-06-30T14:04:50.918" v="4480" actId="1076"/>
          <ac:picMkLst>
            <pc:docMk/>
            <pc:sldMk cId="2339481618" sldId="287"/>
            <ac:picMk id="7" creationId="{9084A92F-5C86-D84D-D262-0AEBDE486D35}"/>
          </ac:picMkLst>
        </pc:picChg>
      </pc:sldChg>
      <pc:sldChg chg="addSp delSp modSp add mod modClrScheme chgLayout">
        <pc:chgData name="Farhad Pakdaman (TAU)" userId="07309174-83d9-4c37-bfe4-59324b20c2b0" providerId="ADAL" clId="{C6575950-44D9-404D-98E8-20957212AEC9}" dt="2023-06-30T11:22:30.422" v="3883" actId="1036"/>
        <pc:sldMkLst>
          <pc:docMk/>
          <pc:sldMk cId="1802664749" sldId="288"/>
        </pc:sldMkLst>
        <pc:spChg chg="mod">
          <ac:chgData name="Farhad Pakdaman (TAU)" userId="07309174-83d9-4c37-bfe4-59324b20c2b0" providerId="ADAL" clId="{C6575950-44D9-404D-98E8-20957212AEC9}" dt="2023-06-29T12:32:57.293" v="2009" actId="20577"/>
          <ac:spMkLst>
            <pc:docMk/>
            <pc:sldMk cId="1802664749" sldId="288"/>
            <ac:spMk id="2" creationId="{D2D623DE-3FC4-B78A-E403-B858A165E986}"/>
          </ac:spMkLst>
        </pc:spChg>
        <pc:spChg chg="mod ord">
          <ac:chgData name="Farhad Pakdaman (TAU)" userId="07309174-83d9-4c37-bfe4-59324b20c2b0" providerId="ADAL" clId="{C6575950-44D9-404D-98E8-20957212AEC9}" dt="2023-06-28T12:07:21.475" v="827" actId="26606"/>
          <ac:spMkLst>
            <pc:docMk/>
            <pc:sldMk cId="1802664749" sldId="288"/>
            <ac:spMk id="4" creationId="{2163730C-3884-D96C-0202-7BCEAE4BDE95}"/>
          </ac:spMkLst>
        </pc:spChg>
        <pc:spChg chg="mod">
          <ac:chgData name="Farhad Pakdaman (TAU)" userId="07309174-83d9-4c37-bfe4-59324b20c2b0" providerId="ADAL" clId="{C6575950-44D9-404D-98E8-20957212AEC9}" dt="2023-06-28T12:07:21.475" v="827" actId="26606"/>
          <ac:spMkLst>
            <pc:docMk/>
            <pc:sldMk cId="1802664749" sldId="288"/>
            <ac:spMk id="5" creationId="{D87911D0-6D1F-9709-B35B-BB3277468B1E}"/>
          </ac:spMkLst>
        </pc:spChg>
        <pc:spChg chg="mod">
          <ac:chgData name="Farhad Pakdaman (TAU)" userId="07309174-83d9-4c37-bfe4-59324b20c2b0" providerId="ADAL" clId="{C6575950-44D9-404D-98E8-20957212AEC9}" dt="2023-06-28T12:07:21.475" v="827" actId="26606"/>
          <ac:spMkLst>
            <pc:docMk/>
            <pc:sldMk cId="1802664749" sldId="288"/>
            <ac:spMk id="6" creationId="{72A0EE3E-6296-5B7A-C40E-33F29CFAEE96}"/>
          </ac:spMkLst>
        </pc:spChg>
        <pc:spChg chg="mod">
          <ac:chgData name="Farhad Pakdaman (TAU)" userId="07309174-83d9-4c37-bfe4-59324b20c2b0" providerId="ADAL" clId="{C6575950-44D9-404D-98E8-20957212AEC9}" dt="2023-06-29T12:52:18.707" v="2131" actId="20577"/>
          <ac:spMkLst>
            <pc:docMk/>
            <pc:sldMk cId="1802664749" sldId="288"/>
            <ac:spMk id="12" creationId="{AB183307-9F84-FA72-C8E1-63D3B18A8377}"/>
          </ac:spMkLst>
        </pc:spChg>
        <pc:spChg chg="add del mod">
          <ac:chgData name="Farhad Pakdaman (TAU)" userId="07309174-83d9-4c37-bfe4-59324b20c2b0" providerId="ADAL" clId="{C6575950-44D9-404D-98E8-20957212AEC9}" dt="2023-06-28T12:07:20.005" v="825" actId="26606"/>
          <ac:spMkLst>
            <pc:docMk/>
            <pc:sldMk cId="1802664749" sldId="288"/>
            <ac:spMk id="16" creationId="{93A4C68A-D061-9B27-B3F0-4EBB5EF128E1}"/>
          </ac:spMkLst>
        </pc:spChg>
        <pc:spChg chg="add del mod">
          <ac:chgData name="Farhad Pakdaman (TAU)" userId="07309174-83d9-4c37-bfe4-59324b20c2b0" providerId="ADAL" clId="{C6575950-44D9-404D-98E8-20957212AEC9}" dt="2023-06-28T12:07:21.475" v="827" actId="26606"/>
          <ac:spMkLst>
            <pc:docMk/>
            <pc:sldMk cId="1802664749" sldId="288"/>
            <ac:spMk id="17" creationId="{CFE8DC0C-6288-D60B-4438-A8B8187F5C61}"/>
          </ac:spMkLst>
        </pc:spChg>
        <pc:spChg chg="add del mod">
          <ac:chgData name="Farhad Pakdaman (TAU)" userId="07309174-83d9-4c37-bfe4-59324b20c2b0" providerId="ADAL" clId="{C6575950-44D9-404D-98E8-20957212AEC9}" dt="2023-06-28T12:07:21.475" v="827" actId="26606"/>
          <ac:spMkLst>
            <pc:docMk/>
            <pc:sldMk cId="1802664749" sldId="288"/>
            <ac:spMk id="18" creationId="{828525D0-2583-FD11-8E54-9EC1226F7B73}"/>
          </ac:spMkLst>
        </pc:spChg>
        <pc:spChg chg="add del mod">
          <ac:chgData name="Farhad Pakdaman (TAU)" userId="07309174-83d9-4c37-bfe4-59324b20c2b0" providerId="ADAL" clId="{C6575950-44D9-404D-98E8-20957212AEC9}" dt="2023-06-28T12:07:17.776" v="823" actId="26606"/>
          <ac:spMkLst>
            <pc:docMk/>
            <pc:sldMk cId="1802664749" sldId="288"/>
            <ac:spMk id="19" creationId="{A51C86B4-6EC2-E4DE-9BC9-0789E15ADB0B}"/>
          </ac:spMkLst>
        </pc:spChg>
        <pc:spChg chg="add del mod">
          <ac:chgData name="Farhad Pakdaman (TAU)" userId="07309174-83d9-4c37-bfe4-59324b20c2b0" providerId="ADAL" clId="{C6575950-44D9-404D-98E8-20957212AEC9}" dt="2023-06-28T12:07:21.475" v="827" actId="26606"/>
          <ac:spMkLst>
            <pc:docMk/>
            <pc:sldMk cId="1802664749" sldId="288"/>
            <ac:spMk id="20" creationId="{E2A5DE71-89B6-0FAB-B4EE-14CEAEACA56A}"/>
          </ac:spMkLst>
        </pc:spChg>
        <pc:spChg chg="add del mod">
          <ac:chgData name="Farhad Pakdaman (TAU)" userId="07309174-83d9-4c37-bfe4-59324b20c2b0" providerId="ADAL" clId="{C6575950-44D9-404D-98E8-20957212AEC9}" dt="2023-06-28T12:07:20.005" v="825" actId="26606"/>
          <ac:spMkLst>
            <pc:docMk/>
            <pc:sldMk cId="1802664749" sldId="288"/>
            <ac:spMk id="21" creationId="{0F4926BF-FA6F-2BEC-3EDB-782CCBBC98C5}"/>
          </ac:spMkLst>
        </pc:spChg>
        <pc:spChg chg="add del mod">
          <ac:chgData name="Farhad Pakdaman (TAU)" userId="07309174-83d9-4c37-bfe4-59324b20c2b0" providerId="ADAL" clId="{C6575950-44D9-404D-98E8-20957212AEC9}" dt="2023-06-28T12:07:20.005" v="825" actId="26606"/>
          <ac:spMkLst>
            <pc:docMk/>
            <pc:sldMk cId="1802664749" sldId="288"/>
            <ac:spMk id="23" creationId="{9EBC6391-7FFE-1131-F713-E49802F22BCD}"/>
          </ac:spMkLst>
        </pc:spChg>
        <pc:spChg chg="add mod">
          <ac:chgData name="Farhad Pakdaman (TAU)" userId="07309174-83d9-4c37-bfe4-59324b20c2b0" providerId="ADAL" clId="{C6575950-44D9-404D-98E8-20957212AEC9}" dt="2023-06-30T11:22:18.513" v="3878" actId="1076"/>
          <ac:spMkLst>
            <pc:docMk/>
            <pc:sldMk cId="1802664749" sldId="288"/>
            <ac:spMk id="24" creationId="{7182916B-FD65-B61B-0D6A-25F4004184D2}"/>
          </ac:spMkLst>
        </pc:spChg>
        <pc:spChg chg="add del mod">
          <ac:chgData name="Farhad Pakdaman (TAU)" userId="07309174-83d9-4c37-bfe4-59324b20c2b0" providerId="ADAL" clId="{C6575950-44D9-404D-98E8-20957212AEC9}" dt="2023-06-28T12:07:20.005" v="825" actId="26606"/>
          <ac:spMkLst>
            <pc:docMk/>
            <pc:sldMk cId="1802664749" sldId="288"/>
            <ac:spMk id="25" creationId="{58756052-2A14-F55F-FB18-97AE99FEA90E}"/>
          </ac:spMkLst>
        </pc:spChg>
        <pc:spChg chg="add del mod">
          <ac:chgData name="Farhad Pakdaman (TAU)" userId="07309174-83d9-4c37-bfe4-59324b20c2b0" providerId="ADAL" clId="{C6575950-44D9-404D-98E8-20957212AEC9}" dt="2023-06-28T12:07:20.005" v="825" actId="26606"/>
          <ac:spMkLst>
            <pc:docMk/>
            <pc:sldMk cId="1802664749" sldId="288"/>
            <ac:spMk id="27" creationId="{67CF084D-457E-1308-F3EF-F3C4FD3AAF5E}"/>
          </ac:spMkLst>
        </pc:spChg>
        <pc:picChg chg="add del mod">
          <ac:chgData name="Farhad Pakdaman (TAU)" userId="07309174-83d9-4c37-bfe4-59324b20c2b0" providerId="ADAL" clId="{C6575950-44D9-404D-98E8-20957212AEC9}" dt="2023-06-28T12:06:48.646" v="813" actId="478"/>
          <ac:picMkLst>
            <pc:docMk/>
            <pc:sldMk cId="1802664749" sldId="288"/>
            <ac:picMk id="7" creationId="{A92243AA-3FE0-87F0-A616-CDF8F8D60002}"/>
          </ac:picMkLst>
        </pc:picChg>
        <pc:picChg chg="add del mod">
          <ac:chgData name="Farhad Pakdaman (TAU)" userId="07309174-83d9-4c37-bfe4-59324b20c2b0" providerId="ADAL" clId="{C6575950-44D9-404D-98E8-20957212AEC9}" dt="2023-06-28T12:07:00.669" v="817" actId="478"/>
          <ac:picMkLst>
            <pc:docMk/>
            <pc:sldMk cId="1802664749" sldId="288"/>
            <ac:picMk id="9" creationId="{65ABA69A-909B-2AC7-6F25-D870C0B4DF13}"/>
          </ac:picMkLst>
        </pc:picChg>
        <pc:picChg chg="add mod ord">
          <ac:chgData name="Farhad Pakdaman (TAU)" userId="07309174-83d9-4c37-bfe4-59324b20c2b0" providerId="ADAL" clId="{C6575950-44D9-404D-98E8-20957212AEC9}" dt="2023-06-30T11:22:10.460" v="3876" actId="1036"/>
          <ac:picMkLst>
            <pc:docMk/>
            <pc:sldMk cId="1802664749" sldId="288"/>
            <ac:picMk id="11" creationId="{35C336EC-897A-2521-2156-554B714147FF}"/>
          </ac:picMkLst>
        </pc:picChg>
        <pc:picChg chg="add mod ord">
          <ac:chgData name="Farhad Pakdaman (TAU)" userId="07309174-83d9-4c37-bfe4-59324b20c2b0" providerId="ADAL" clId="{C6575950-44D9-404D-98E8-20957212AEC9}" dt="2023-06-30T11:22:10.460" v="3876" actId="1036"/>
          <ac:picMkLst>
            <pc:docMk/>
            <pc:sldMk cId="1802664749" sldId="288"/>
            <ac:picMk id="14" creationId="{69713315-52AA-0ADE-1795-5E76227DEB3C}"/>
          </ac:picMkLst>
        </pc:picChg>
        <pc:picChg chg="add mod">
          <ac:chgData name="Farhad Pakdaman (TAU)" userId="07309174-83d9-4c37-bfe4-59324b20c2b0" providerId="ADAL" clId="{C6575950-44D9-404D-98E8-20957212AEC9}" dt="2023-06-30T11:22:30.422" v="3883" actId="1036"/>
          <ac:picMkLst>
            <pc:docMk/>
            <pc:sldMk cId="1802664749" sldId="288"/>
            <ac:picMk id="22" creationId="{2AFDCF1A-F9DC-9B6B-A0C8-EBC2D67BCA48}"/>
          </ac:picMkLst>
        </pc:picChg>
      </pc:sldChg>
      <pc:sldChg chg="addSp delSp modSp add mod">
        <pc:chgData name="Farhad Pakdaman (TAU)" userId="07309174-83d9-4c37-bfe4-59324b20c2b0" providerId="ADAL" clId="{C6575950-44D9-404D-98E8-20957212AEC9}" dt="2023-06-30T11:06:30.865" v="3759" actId="21"/>
        <pc:sldMkLst>
          <pc:docMk/>
          <pc:sldMk cId="2738574084" sldId="289"/>
        </pc:sldMkLst>
        <pc:spChg chg="mod">
          <ac:chgData name="Farhad Pakdaman (TAU)" userId="07309174-83d9-4c37-bfe4-59324b20c2b0" providerId="ADAL" clId="{C6575950-44D9-404D-98E8-20957212AEC9}" dt="2023-06-28T12:08:40.084" v="905" actId="20577"/>
          <ac:spMkLst>
            <pc:docMk/>
            <pc:sldMk cId="2738574084" sldId="289"/>
            <ac:spMk id="2" creationId="{D2D623DE-3FC4-B78A-E403-B858A165E986}"/>
          </ac:spMkLst>
        </pc:spChg>
        <pc:spChg chg="add del mod">
          <ac:chgData name="Farhad Pakdaman (TAU)" userId="07309174-83d9-4c37-bfe4-59324b20c2b0" providerId="ADAL" clId="{C6575950-44D9-404D-98E8-20957212AEC9}" dt="2023-06-30T11:06:30.865" v="3759" actId="21"/>
          <ac:spMkLst>
            <pc:docMk/>
            <pc:sldMk cId="2738574084" sldId="289"/>
            <ac:spMk id="3" creationId="{A0336F77-55A2-12C0-9160-DA23E1FE6859}"/>
          </ac:spMkLst>
        </pc:spChg>
        <pc:spChg chg="mod">
          <ac:chgData name="Farhad Pakdaman (TAU)" userId="07309174-83d9-4c37-bfe4-59324b20c2b0" providerId="ADAL" clId="{C6575950-44D9-404D-98E8-20957212AEC9}" dt="2023-06-29T13:08:09.499" v="2474" actId="20577"/>
          <ac:spMkLst>
            <pc:docMk/>
            <pc:sldMk cId="2738574084" sldId="289"/>
            <ac:spMk id="12" creationId="{AB183307-9F84-FA72-C8E1-63D3B18A8377}"/>
          </ac:spMkLst>
        </pc:spChg>
        <pc:picChg chg="add del mod">
          <ac:chgData name="Farhad Pakdaman (TAU)" userId="07309174-83d9-4c37-bfe4-59324b20c2b0" providerId="ADAL" clId="{C6575950-44D9-404D-98E8-20957212AEC9}" dt="2023-06-30T11:06:30.865" v="3759" actId="21"/>
          <ac:picMkLst>
            <pc:docMk/>
            <pc:sldMk cId="2738574084" sldId="289"/>
            <ac:picMk id="7" creationId="{5914B83A-6571-A57F-B351-F90512B51079}"/>
          </ac:picMkLst>
        </pc:picChg>
      </pc:sldChg>
      <pc:sldChg chg="addSp delSp modSp add mod modClrScheme chgLayout">
        <pc:chgData name="Farhad Pakdaman (TAU)" userId="07309174-83d9-4c37-bfe4-59324b20c2b0" providerId="ADAL" clId="{C6575950-44D9-404D-98E8-20957212AEC9}" dt="2023-06-30T14:23:07.628" v="4512" actId="14100"/>
        <pc:sldMkLst>
          <pc:docMk/>
          <pc:sldMk cId="3795984371" sldId="290"/>
        </pc:sldMkLst>
        <pc:spChg chg="mod">
          <ac:chgData name="Farhad Pakdaman (TAU)" userId="07309174-83d9-4c37-bfe4-59324b20c2b0" providerId="ADAL" clId="{C6575950-44D9-404D-98E8-20957212AEC9}" dt="2023-06-30T07:27:17.540" v="3119" actId="1076"/>
          <ac:spMkLst>
            <pc:docMk/>
            <pc:sldMk cId="3795984371" sldId="290"/>
            <ac:spMk id="2" creationId="{D2D623DE-3FC4-B78A-E403-B858A165E986}"/>
          </ac:spMkLst>
        </pc:spChg>
        <pc:spChg chg="mod">
          <ac:chgData name="Farhad Pakdaman (TAU)" userId="07309174-83d9-4c37-bfe4-59324b20c2b0" providerId="ADAL" clId="{C6575950-44D9-404D-98E8-20957212AEC9}" dt="2023-06-28T12:13:21.247" v="1037" actId="26606"/>
          <ac:spMkLst>
            <pc:docMk/>
            <pc:sldMk cId="3795984371" sldId="290"/>
            <ac:spMk id="4" creationId="{2163730C-3884-D96C-0202-7BCEAE4BDE95}"/>
          </ac:spMkLst>
        </pc:spChg>
        <pc:spChg chg="mod">
          <ac:chgData name="Farhad Pakdaman (TAU)" userId="07309174-83d9-4c37-bfe4-59324b20c2b0" providerId="ADAL" clId="{C6575950-44D9-404D-98E8-20957212AEC9}" dt="2023-06-28T12:13:21.247" v="1037" actId="26606"/>
          <ac:spMkLst>
            <pc:docMk/>
            <pc:sldMk cId="3795984371" sldId="290"/>
            <ac:spMk id="5" creationId="{D87911D0-6D1F-9709-B35B-BB3277468B1E}"/>
          </ac:spMkLst>
        </pc:spChg>
        <pc:spChg chg="mod">
          <ac:chgData name="Farhad Pakdaman (TAU)" userId="07309174-83d9-4c37-bfe4-59324b20c2b0" providerId="ADAL" clId="{C6575950-44D9-404D-98E8-20957212AEC9}" dt="2023-06-28T12:13:21.247" v="1037" actId="26606"/>
          <ac:spMkLst>
            <pc:docMk/>
            <pc:sldMk cId="3795984371" sldId="290"/>
            <ac:spMk id="6" creationId="{72A0EE3E-6296-5B7A-C40E-33F29CFAEE96}"/>
          </ac:spMkLst>
        </pc:spChg>
        <pc:spChg chg="mod">
          <ac:chgData name="Farhad Pakdaman (TAU)" userId="07309174-83d9-4c37-bfe4-59324b20c2b0" providerId="ADAL" clId="{C6575950-44D9-404D-98E8-20957212AEC9}" dt="2023-06-30T14:23:07.628" v="4512" actId="14100"/>
          <ac:spMkLst>
            <pc:docMk/>
            <pc:sldMk cId="3795984371" sldId="290"/>
            <ac:spMk id="12" creationId="{AB183307-9F84-FA72-C8E1-63D3B18A8377}"/>
          </ac:spMkLst>
        </pc:spChg>
        <pc:picChg chg="add mod ord">
          <ac:chgData name="Farhad Pakdaman (TAU)" userId="07309174-83d9-4c37-bfe4-59324b20c2b0" providerId="ADAL" clId="{C6575950-44D9-404D-98E8-20957212AEC9}" dt="2023-06-29T13:15:33.849" v="2704" actId="1076"/>
          <ac:picMkLst>
            <pc:docMk/>
            <pc:sldMk cId="3795984371" sldId="290"/>
            <ac:picMk id="7" creationId="{1DB8AD13-4CBF-A70B-2EBB-054460E3EA47}"/>
          </ac:picMkLst>
        </pc:picChg>
        <pc:picChg chg="add del mod">
          <ac:chgData name="Farhad Pakdaman (TAU)" userId="07309174-83d9-4c37-bfe4-59324b20c2b0" providerId="ADAL" clId="{C6575950-44D9-404D-98E8-20957212AEC9}" dt="2023-06-28T12:13:18.682" v="1035" actId="22"/>
          <ac:picMkLst>
            <pc:docMk/>
            <pc:sldMk cId="3795984371" sldId="290"/>
            <ac:picMk id="9" creationId="{63808E78-32A6-1F0B-9D09-3F85873CE8F1}"/>
          </ac:picMkLst>
        </pc:picChg>
        <pc:picChg chg="add del mod">
          <ac:chgData name="Farhad Pakdaman (TAU)" userId="07309174-83d9-4c37-bfe4-59324b20c2b0" providerId="ADAL" clId="{C6575950-44D9-404D-98E8-20957212AEC9}" dt="2023-06-29T13:10:25.607" v="2476" actId="478"/>
          <ac:picMkLst>
            <pc:docMk/>
            <pc:sldMk cId="3795984371" sldId="290"/>
            <ac:picMk id="11" creationId="{3205E846-8EE0-BA88-691F-85C12796164C}"/>
          </ac:picMkLst>
        </pc:picChg>
        <pc:picChg chg="add del mod">
          <ac:chgData name="Farhad Pakdaman (TAU)" userId="07309174-83d9-4c37-bfe4-59324b20c2b0" providerId="ADAL" clId="{C6575950-44D9-404D-98E8-20957212AEC9}" dt="2023-06-29T13:15:21.978" v="2700"/>
          <ac:picMkLst>
            <pc:docMk/>
            <pc:sldMk cId="3795984371" sldId="290"/>
            <ac:picMk id="13" creationId="{BD1DB454-E07F-DFEF-8E08-1F062FE417E3}"/>
          </ac:picMkLst>
        </pc:picChg>
        <pc:picChg chg="add del mod">
          <ac:chgData name="Farhad Pakdaman (TAU)" userId="07309174-83d9-4c37-bfe4-59324b20c2b0" providerId="ADAL" clId="{C6575950-44D9-404D-98E8-20957212AEC9}" dt="2023-06-29T13:15:18.711" v="2694" actId="22"/>
          <ac:picMkLst>
            <pc:docMk/>
            <pc:sldMk cId="3795984371" sldId="290"/>
            <ac:picMk id="15" creationId="{7F7B3EDE-A776-EA12-9DF4-82D8F1FB80D0}"/>
          </ac:picMkLst>
        </pc:picChg>
      </pc:sldChg>
      <pc:sldChg chg="addSp modSp add mod">
        <pc:chgData name="Farhad Pakdaman (TAU)" userId="07309174-83d9-4c37-bfe4-59324b20c2b0" providerId="ADAL" clId="{C6575950-44D9-404D-98E8-20957212AEC9}" dt="2023-06-30T14:23:42.363" v="4519" actId="1076"/>
        <pc:sldMkLst>
          <pc:docMk/>
          <pc:sldMk cId="26462398" sldId="291"/>
        </pc:sldMkLst>
        <pc:spChg chg="mod">
          <ac:chgData name="Farhad Pakdaman (TAU)" userId="07309174-83d9-4c37-bfe4-59324b20c2b0" providerId="ADAL" clId="{C6575950-44D9-404D-98E8-20957212AEC9}" dt="2023-06-28T12:14:16.748" v="1076" actId="20577"/>
          <ac:spMkLst>
            <pc:docMk/>
            <pc:sldMk cId="26462398" sldId="291"/>
            <ac:spMk id="2" creationId="{D2D623DE-3FC4-B78A-E403-B858A165E986}"/>
          </ac:spMkLst>
        </pc:spChg>
        <pc:spChg chg="mod">
          <ac:chgData name="Farhad Pakdaman (TAU)" userId="07309174-83d9-4c37-bfe4-59324b20c2b0" providerId="ADAL" clId="{C6575950-44D9-404D-98E8-20957212AEC9}" dt="2023-06-30T14:23:27.171" v="4518" actId="20577"/>
          <ac:spMkLst>
            <pc:docMk/>
            <pc:sldMk cId="26462398" sldId="291"/>
            <ac:spMk id="12" creationId="{AB183307-9F84-FA72-C8E1-63D3B18A8377}"/>
          </ac:spMkLst>
        </pc:spChg>
        <pc:picChg chg="add mod">
          <ac:chgData name="Farhad Pakdaman (TAU)" userId="07309174-83d9-4c37-bfe4-59324b20c2b0" providerId="ADAL" clId="{C6575950-44D9-404D-98E8-20957212AEC9}" dt="2023-06-30T14:23:42.363" v="4519" actId="1076"/>
          <ac:picMkLst>
            <pc:docMk/>
            <pc:sldMk cId="26462398" sldId="291"/>
            <ac:picMk id="7" creationId="{DD7D936D-43FA-BBFC-C532-4195AF52931C}"/>
          </ac:picMkLst>
        </pc:picChg>
      </pc:sldChg>
      <pc:sldChg chg="addSp modSp add del mod">
        <pc:chgData name="Farhad Pakdaman (TAU)" userId="07309174-83d9-4c37-bfe4-59324b20c2b0" providerId="ADAL" clId="{C6575950-44D9-404D-98E8-20957212AEC9}" dt="2023-06-29T13:45:43.798" v="2778" actId="47"/>
        <pc:sldMkLst>
          <pc:docMk/>
          <pc:sldMk cId="340703353" sldId="292"/>
        </pc:sldMkLst>
        <pc:spChg chg="mod">
          <ac:chgData name="Farhad Pakdaman (TAU)" userId="07309174-83d9-4c37-bfe4-59324b20c2b0" providerId="ADAL" clId="{C6575950-44D9-404D-98E8-20957212AEC9}" dt="2023-06-28T12:18:09.676" v="1106" actId="20577"/>
          <ac:spMkLst>
            <pc:docMk/>
            <pc:sldMk cId="340703353" sldId="292"/>
            <ac:spMk id="2" creationId="{D2D623DE-3FC4-B78A-E403-B858A165E986}"/>
          </ac:spMkLst>
        </pc:spChg>
        <pc:spChg chg="mod">
          <ac:chgData name="Farhad Pakdaman (TAU)" userId="07309174-83d9-4c37-bfe4-59324b20c2b0" providerId="ADAL" clId="{C6575950-44D9-404D-98E8-20957212AEC9}" dt="2023-06-28T12:17:05.755" v="1089" actId="20577"/>
          <ac:spMkLst>
            <pc:docMk/>
            <pc:sldMk cId="340703353" sldId="292"/>
            <ac:spMk id="12" creationId="{AB183307-9F84-FA72-C8E1-63D3B18A8377}"/>
          </ac:spMkLst>
        </pc:spChg>
        <pc:picChg chg="add mod">
          <ac:chgData name="Farhad Pakdaman (TAU)" userId="07309174-83d9-4c37-bfe4-59324b20c2b0" providerId="ADAL" clId="{C6575950-44D9-404D-98E8-20957212AEC9}" dt="2023-06-28T12:17:25.509" v="1092" actId="1076"/>
          <ac:picMkLst>
            <pc:docMk/>
            <pc:sldMk cId="340703353" sldId="292"/>
            <ac:picMk id="7" creationId="{884681ED-01C7-5623-8CB3-8F4BBF23B7F6}"/>
          </ac:picMkLst>
        </pc:picChg>
      </pc:sldChg>
      <pc:sldChg chg="add del">
        <pc:chgData name="Farhad Pakdaman (TAU)" userId="07309174-83d9-4c37-bfe4-59324b20c2b0" providerId="ADAL" clId="{C6575950-44D9-404D-98E8-20957212AEC9}" dt="2023-06-28T12:16:55.862" v="1085"/>
        <pc:sldMkLst>
          <pc:docMk/>
          <pc:sldMk cId="2183383139" sldId="292"/>
        </pc:sldMkLst>
      </pc:sldChg>
      <pc:sldChg chg="addSp modSp add mod">
        <pc:chgData name="Farhad Pakdaman (TAU)" userId="07309174-83d9-4c37-bfe4-59324b20c2b0" providerId="ADAL" clId="{C6575950-44D9-404D-98E8-20957212AEC9}" dt="2023-06-30T07:41:54.885" v="3149" actId="20577"/>
        <pc:sldMkLst>
          <pc:docMk/>
          <pc:sldMk cId="604892195" sldId="293"/>
        </pc:sldMkLst>
        <pc:spChg chg="mod">
          <ac:chgData name="Farhad Pakdaman (TAU)" userId="07309174-83d9-4c37-bfe4-59324b20c2b0" providerId="ADAL" clId="{C6575950-44D9-404D-98E8-20957212AEC9}" dt="2023-06-28T12:18:34.173" v="1132" actId="20577"/>
          <ac:spMkLst>
            <pc:docMk/>
            <pc:sldMk cId="604892195" sldId="293"/>
            <ac:spMk id="2" creationId="{D2D623DE-3FC4-B78A-E403-B858A165E986}"/>
          </ac:spMkLst>
        </pc:spChg>
        <pc:spChg chg="mod">
          <ac:chgData name="Farhad Pakdaman (TAU)" userId="07309174-83d9-4c37-bfe4-59324b20c2b0" providerId="ADAL" clId="{C6575950-44D9-404D-98E8-20957212AEC9}" dt="2023-06-30T07:41:54.885" v="3149" actId="20577"/>
          <ac:spMkLst>
            <pc:docMk/>
            <pc:sldMk cId="604892195" sldId="293"/>
            <ac:spMk id="12" creationId="{AB183307-9F84-FA72-C8E1-63D3B18A8377}"/>
          </ac:spMkLst>
        </pc:spChg>
        <pc:picChg chg="add mod">
          <ac:chgData name="Farhad Pakdaman (TAU)" userId="07309174-83d9-4c37-bfe4-59324b20c2b0" providerId="ADAL" clId="{C6575950-44D9-404D-98E8-20957212AEC9}" dt="2023-06-29T13:47:25.590" v="2909" actId="1076"/>
          <ac:picMkLst>
            <pc:docMk/>
            <pc:sldMk cId="604892195" sldId="293"/>
            <ac:picMk id="7" creationId="{9ED2CAD6-B920-8F66-2653-7F25F6F36540}"/>
          </ac:picMkLst>
        </pc:picChg>
      </pc:sldChg>
      <pc:sldChg chg="new del">
        <pc:chgData name="Farhad Pakdaman (TAU)" userId="07309174-83d9-4c37-bfe4-59324b20c2b0" providerId="ADAL" clId="{C6575950-44D9-404D-98E8-20957212AEC9}" dt="2023-06-29T12:22:24.309" v="1541" actId="680"/>
        <pc:sldMkLst>
          <pc:docMk/>
          <pc:sldMk cId="1159390510" sldId="294"/>
        </pc:sldMkLst>
      </pc:sldChg>
      <pc:sldChg chg="modSp add mod">
        <pc:chgData name="Farhad Pakdaman (TAU)" userId="07309174-83d9-4c37-bfe4-59324b20c2b0" providerId="ADAL" clId="{C6575950-44D9-404D-98E8-20957212AEC9}" dt="2023-06-30T14:23:48.169" v="4520" actId="1076"/>
        <pc:sldMkLst>
          <pc:docMk/>
          <pc:sldMk cId="3116885569" sldId="294"/>
        </pc:sldMkLst>
        <pc:spChg chg="mod">
          <ac:chgData name="Farhad Pakdaman (TAU)" userId="07309174-83d9-4c37-bfe4-59324b20c2b0" providerId="ADAL" clId="{C6575950-44D9-404D-98E8-20957212AEC9}" dt="2023-06-30T13:12:23.473" v="4386" actId="20577"/>
          <ac:spMkLst>
            <pc:docMk/>
            <pc:sldMk cId="3116885569" sldId="294"/>
            <ac:spMk id="12" creationId="{AB183307-9F84-FA72-C8E1-63D3B18A8377}"/>
          </ac:spMkLst>
        </pc:spChg>
        <pc:picChg chg="mod">
          <ac:chgData name="Farhad Pakdaman (TAU)" userId="07309174-83d9-4c37-bfe4-59324b20c2b0" providerId="ADAL" clId="{C6575950-44D9-404D-98E8-20957212AEC9}" dt="2023-06-30T14:23:48.169" v="4520" actId="1076"/>
          <ac:picMkLst>
            <pc:docMk/>
            <pc:sldMk cId="3116885569" sldId="294"/>
            <ac:picMk id="7" creationId="{884681ED-01C7-5623-8CB3-8F4BBF23B7F6}"/>
          </ac:picMkLst>
        </pc:picChg>
      </pc:sldChg>
      <pc:sldChg chg="delSp modSp add del mod">
        <pc:chgData name="Farhad Pakdaman (TAU)" userId="07309174-83d9-4c37-bfe4-59324b20c2b0" providerId="ADAL" clId="{C6575950-44D9-404D-98E8-20957212AEC9}" dt="2023-06-29T12:29:51.247" v="1850" actId="47"/>
        <pc:sldMkLst>
          <pc:docMk/>
          <pc:sldMk cId="3665478354" sldId="294"/>
        </pc:sldMkLst>
        <pc:spChg chg="mod">
          <ac:chgData name="Farhad Pakdaman (TAU)" userId="07309174-83d9-4c37-bfe4-59324b20c2b0" providerId="ADAL" clId="{C6575950-44D9-404D-98E8-20957212AEC9}" dt="2023-06-29T12:22:46.639" v="1581" actId="20577"/>
          <ac:spMkLst>
            <pc:docMk/>
            <pc:sldMk cId="3665478354" sldId="294"/>
            <ac:spMk id="2" creationId="{D2D623DE-3FC4-B78A-E403-B858A165E986}"/>
          </ac:spMkLst>
        </pc:spChg>
        <pc:spChg chg="del">
          <ac:chgData name="Farhad Pakdaman (TAU)" userId="07309174-83d9-4c37-bfe4-59324b20c2b0" providerId="ADAL" clId="{C6575950-44D9-404D-98E8-20957212AEC9}" dt="2023-06-29T12:22:58.803" v="1584" actId="478"/>
          <ac:spMkLst>
            <pc:docMk/>
            <pc:sldMk cId="3665478354" sldId="294"/>
            <ac:spMk id="9" creationId="{9685CB0C-90E9-0549-A326-B18D92F01482}"/>
          </ac:spMkLst>
        </pc:spChg>
        <pc:spChg chg="mod">
          <ac:chgData name="Farhad Pakdaman (TAU)" userId="07309174-83d9-4c37-bfe4-59324b20c2b0" providerId="ADAL" clId="{C6575950-44D9-404D-98E8-20957212AEC9}" dt="2023-06-29T12:23:11.182" v="1623" actId="20577"/>
          <ac:spMkLst>
            <pc:docMk/>
            <pc:sldMk cId="3665478354" sldId="294"/>
            <ac:spMk id="12" creationId="{AB183307-9F84-FA72-C8E1-63D3B18A8377}"/>
          </ac:spMkLst>
        </pc:spChg>
        <pc:picChg chg="del">
          <ac:chgData name="Farhad Pakdaman (TAU)" userId="07309174-83d9-4c37-bfe4-59324b20c2b0" providerId="ADAL" clId="{C6575950-44D9-404D-98E8-20957212AEC9}" dt="2023-06-29T12:22:55.869" v="1583" actId="478"/>
          <ac:picMkLst>
            <pc:docMk/>
            <pc:sldMk cId="3665478354" sldId="294"/>
            <ac:picMk id="7" creationId="{42E5E486-7D39-50E3-CAA3-4975D3F0443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2398E1-C99F-B940-AA2A-81EFFACD43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1D06C-D5DE-814D-931E-02A0CE659BAA}" type="datetimeFigureOut">
              <a:rPr lang="fi-FI" smtClean="0"/>
              <a:t>30.6.2023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F1C63F-BE00-6D49-B7F3-B253A7D51A9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271539-0194-5C43-B2F5-2C601016B9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09C7D-6C28-B047-9D84-D52122B215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15555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9BFB5-475C-5B44-BA4D-42DE8089864D}" type="datetimeFigureOut">
              <a:rPr lang="fi-FI" smtClean="0"/>
              <a:t>30.6.2023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97949-CA96-A34A-920F-344DC55B347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862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A97949-CA96-A34A-920F-344DC55B3479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8228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40D9D56B-380E-41B8-9315-ED5CBC9E4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12191998" cy="6858000"/>
          </a:xfrm>
          <a:prstGeom prst="rect">
            <a:avLst/>
          </a:prstGeom>
          <a:solidFill>
            <a:srgbClr val="4E0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7638" y="2553066"/>
            <a:ext cx="6212793" cy="338182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4" name="Kuva 3" descr="Tampere University.">
            <a:extLst>
              <a:ext uri="{FF2B5EF4-FFF2-40B4-BE49-F238E27FC236}">
                <a16:creationId xmlns:a16="http://schemas.microsoft.com/office/drawing/2014/main" id="{F4B581D9-6573-401D-B01B-EC70ACF75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0000" y="1080000"/>
            <a:ext cx="3721277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437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">
          <p15:clr>
            <a:srgbClr val="FBAE40"/>
          </p15:clr>
        </p15:guide>
        <p15:guide id="2" pos="75">
          <p15:clr>
            <a:srgbClr val="FBAE40"/>
          </p15:clr>
        </p15:guide>
        <p15:guide id="3" pos="7605">
          <p15:clr>
            <a:srgbClr val="FBAE40"/>
          </p15:clr>
        </p15:guide>
        <p15:guide id="4" orient="horz" pos="424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40D9D56B-380E-41B8-9315-ED5CBC9E4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7978" y="640094"/>
            <a:ext cx="11914022" cy="6221578"/>
          </a:xfrm>
          <a:prstGeom prst="rect">
            <a:avLst/>
          </a:prstGeom>
          <a:solidFill>
            <a:srgbClr val="4E0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0863" y="2758440"/>
            <a:ext cx="11090275" cy="14400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7589" y="4435972"/>
            <a:ext cx="11083550" cy="1440000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0400" y="6489700"/>
            <a:ext cx="6779559" cy="2519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EEF2D1E-9D26-4178-9CD9-82D802C125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AC67BEA-6EFD-4E49-843A-63C8CA4D19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>
                <a:solidFill>
                  <a:schemeClr val="bg1"/>
                </a:solidFill>
              </a:rPr>
              <a:pPr/>
              <a:t>‹#›</a:t>
            </a:fld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843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">
          <p15:clr>
            <a:srgbClr val="FBAE40"/>
          </p15:clr>
        </p15:guide>
        <p15:guide id="2" pos="75">
          <p15:clr>
            <a:srgbClr val="FBAE40"/>
          </p15:clr>
        </p15:guide>
        <p15:guide id="3" pos="7605">
          <p15:clr>
            <a:srgbClr val="FBAE40"/>
          </p15:clr>
        </p15:guide>
        <p15:guide id="4" orient="horz" pos="424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0863" y="2757600"/>
            <a:ext cx="11090275" cy="14400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400">
                <a:solidFill>
                  <a:srgbClr val="4E008E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7589" y="4435200"/>
            <a:ext cx="11083550" cy="1440000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rgbClr val="4E008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8BB0235-0F5A-40FA-B663-F054FD106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0BDB65-6D51-44F4-970C-428F139C63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81463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">
          <p15:clr>
            <a:srgbClr val="FBAE40"/>
          </p15:clr>
        </p15:guide>
        <p15:guide id="2" pos="75">
          <p15:clr>
            <a:srgbClr val="FBAE40"/>
          </p15:clr>
        </p15:guide>
        <p15:guide id="3" pos="7605">
          <p15:clr>
            <a:srgbClr val="FBAE40"/>
          </p15:clr>
        </p15:guide>
        <p15:guide id="4" orient="horz" pos="424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0" y="266107"/>
            <a:ext cx="11053718" cy="645616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399" y="1253330"/>
            <a:ext cx="11053719" cy="479262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3405FCAB-7A18-034B-9743-CFD67A11D4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2059" y="6403024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FALCON - MSCA-IF Project  No. 101022466</a:t>
            </a:r>
            <a:endParaRPr lang="fi-FI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EC2DD84-1BF6-4E3C-BCC3-08913B1A45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62510" y="6394164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6B2755C-0223-4E55-9084-FF69412795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926" y="6394164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Picture 2" descr="H2020-MSCA-ITN VISION">
            <a:extLst>
              <a:ext uri="{FF2B5EF4-FFF2-40B4-BE49-F238E27FC236}">
                <a16:creationId xmlns:a16="http://schemas.microsoft.com/office/drawing/2014/main" id="{215B897A-E4B5-4630-B70A-F0846BB3D0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00" y="6286672"/>
            <a:ext cx="68707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BB1888E0-BD6D-461B-BE1C-87C6238446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447" y="6045957"/>
            <a:ext cx="2110154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577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2E511953-F32B-4B5F-9EC2-2431EB03F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7978" y="640094"/>
            <a:ext cx="11914022" cy="6221578"/>
          </a:xfrm>
          <a:prstGeom prst="rect">
            <a:avLst/>
          </a:prstGeom>
          <a:solidFill>
            <a:srgbClr val="4E0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0" y="911723"/>
            <a:ext cx="10515600" cy="6456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400" y="1707297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E01EC75-0511-4C59-AFDC-B169D9524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400" y="6489700"/>
            <a:ext cx="6779559" cy="2519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4711C01-20AD-4C7D-A906-DDBC6C93E9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D49CC18-975B-4218-9BEB-3D804548A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>
                <a:solidFill>
                  <a:schemeClr val="bg1"/>
                </a:solidFill>
              </a:rPr>
              <a:pPr/>
              <a:t>‹#›</a:t>
            </a:fld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921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0" y="908051"/>
            <a:ext cx="10655486" cy="649288"/>
          </a:xfrm>
          <a:prstGeom prst="rect">
            <a:avLst/>
          </a:prstGeom>
        </p:spPr>
        <p:txBody>
          <a:bodyPr anchor="t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04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399" y="1825625"/>
            <a:ext cx="538746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2F56937A-8401-492B-9465-2727E49230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2059" y="6403024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FALCON - MSCA-IF Project  No. 101022466</a:t>
            </a:r>
            <a:endParaRPr lang="fi-FI" dirty="0"/>
          </a:p>
        </p:txBody>
      </p:sp>
      <p:pic>
        <p:nvPicPr>
          <p:cNvPr id="10" name="Picture 2" descr="H2020-MSCA-ITN VISION">
            <a:extLst>
              <a:ext uri="{FF2B5EF4-FFF2-40B4-BE49-F238E27FC236}">
                <a16:creationId xmlns:a16="http://schemas.microsoft.com/office/drawing/2014/main" id="{6CFB60C4-970B-4FBF-811E-7330A7E456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00" y="6286672"/>
            <a:ext cx="68707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51F487D2-F967-46F0-9032-DA62A3D2D8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62510" y="6394164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E5BCEDE-64FC-41C7-A94A-1D8E56A4F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926" y="6394164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A76172D2-9EBF-4D05-B440-23D370C5E6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447" y="6045957"/>
            <a:ext cx="2110154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993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C351703-006A-624D-9F66-D3B3015E7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7978" y="640094"/>
            <a:ext cx="11914022" cy="6221578"/>
          </a:xfrm>
          <a:prstGeom prst="rect">
            <a:avLst/>
          </a:prstGeom>
          <a:solidFill>
            <a:srgbClr val="4E0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0" y="908051"/>
            <a:ext cx="10643348" cy="649288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0400" y="1706400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0" y="1706400"/>
            <a:ext cx="5392738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8398AE9-4026-46A2-BBA1-AAB097183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400" y="6489700"/>
            <a:ext cx="6779559" cy="2519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9AE78F3E-1AD5-409A-90E2-A126A9F8418C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EFCCDBD-D833-4FF5-A833-32B63E903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>
                <a:solidFill>
                  <a:schemeClr val="bg1"/>
                </a:solidFill>
              </a:rPr>
              <a:pPr/>
              <a:t>‹#›</a:t>
            </a:fld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425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0" y="916517"/>
            <a:ext cx="10650635" cy="649288"/>
          </a:xfrm>
          <a:prstGeom prst="rect">
            <a:avLst/>
          </a:prstGeom>
        </p:spPr>
        <p:txBody>
          <a:bodyPr anchor="t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0400" y="1700214"/>
            <a:ext cx="5157787" cy="8048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0400" y="2647950"/>
            <a:ext cx="5157787" cy="35417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81687" y="1700214"/>
            <a:ext cx="5183188" cy="8048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81687" y="2647950"/>
            <a:ext cx="5183188" cy="3541714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8267BC55-B784-4D84-8769-21885DB5752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1527A28-514A-4E4D-B9BB-80131B1DE74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Footer Placeholder 10">
            <a:extLst>
              <a:ext uri="{FF2B5EF4-FFF2-40B4-BE49-F238E27FC236}">
                <a16:creationId xmlns:a16="http://schemas.microsoft.com/office/drawing/2014/main" id="{3816948F-2096-4B45-AE9B-55A727BCD42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172059" y="6403024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FALCON - MSCA-IF Project  No. 101022466</a:t>
            </a:r>
            <a:endParaRPr lang="fi-FI" dirty="0"/>
          </a:p>
        </p:txBody>
      </p:sp>
      <p:pic>
        <p:nvPicPr>
          <p:cNvPr id="12" name="Picture 2" descr="H2020-MSCA-ITN VISION">
            <a:extLst>
              <a:ext uri="{FF2B5EF4-FFF2-40B4-BE49-F238E27FC236}">
                <a16:creationId xmlns:a16="http://schemas.microsoft.com/office/drawing/2014/main" id="{F980020C-0172-4205-96E2-0D657F9A4B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00" y="6286672"/>
            <a:ext cx="68707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49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EB8D2C57-C1F3-4D95-825E-2E55BFB96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7978" y="640094"/>
            <a:ext cx="11914022" cy="6221578"/>
          </a:xfrm>
          <a:prstGeom prst="rect">
            <a:avLst/>
          </a:prstGeom>
          <a:solidFill>
            <a:srgbClr val="4E0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0" y="916517"/>
            <a:ext cx="10642163" cy="64928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0400" y="1700214"/>
            <a:ext cx="5157787" cy="80486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0400" y="2647950"/>
            <a:ext cx="5157787" cy="3541713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73216" y="1700214"/>
            <a:ext cx="5183188" cy="80486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73216" y="2647950"/>
            <a:ext cx="5183188" cy="3541714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CA17208-6DE2-4F5B-B757-D5C3A1763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400" y="6489700"/>
            <a:ext cx="6779559" cy="2519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283CFA40-FCD9-4A03-A580-D0EEA6494001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8AACA649-1609-4824-AF1D-CF39DED724D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>
                <a:solidFill>
                  <a:schemeClr val="bg1"/>
                </a:solidFill>
              </a:rPr>
              <a:pPr/>
              <a:t>‹#›</a:t>
            </a:fld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489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0" y="914401"/>
            <a:ext cx="10651813" cy="642938"/>
          </a:xfrm>
          <a:prstGeom prst="rect">
            <a:avLst/>
          </a:prstGeom>
        </p:spPr>
        <p:txBody>
          <a:bodyPr anchor="t" anchorCtr="0"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7EC5D625-DBB5-4E71-95AB-3F2327CD29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2059" y="6403024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FALCON - MSCA-IF Project  No. 101022466</a:t>
            </a:r>
            <a:endParaRPr lang="fi-FI" dirty="0"/>
          </a:p>
        </p:txBody>
      </p:sp>
      <p:pic>
        <p:nvPicPr>
          <p:cNvPr id="9" name="Picture 2" descr="H2020-MSCA-ITN VISION">
            <a:extLst>
              <a:ext uri="{FF2B5EF4-FFF2-40B4-BE49-F238E27FC236}">
                <a16:creationId xmlns:a16="http://schemas.microsoft.com/office/drawing/2014/main" id="{F4917921-82EF-4BC8-9698-2D88397955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00" y="6286672"/>
            <a:ext cx="68707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668B41D-1218-4BA1-B7C6-F9AE1BC5D4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62510" y="6394164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5B5A15F-EF75-42BD-AF4B-A5401361C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926" y="6394164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88F803E0-9C50-4B12-BF07-4CDF43E417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447" y="6045957"/>
            <a:ext cx="2110154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326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DF54673-9ACE-45BB-89AE-4DF9D1200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7978" y="640094"/>
            <a:ext cx="11914022" cy="6221578"/>
          </a:xfrm>
          <a:prstGeom prst="rect">
            <a:avLst/>
          </a:prstGeom>
          <a:solidFill>
            <a:srgbClr val="4E0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0" y="914401"/>
            <a:ext cx="10643351" cy="642938"/>
          </a:xfrm>
          <a:prstGeom prst="rect">
            <a:avLst/>
          </a:prstGeo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0BA03E9-7771-435A-ACF2-791A64625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400" y="6489700"/>
            <a:ext cx="6779559" cy="2519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A061E97-8041-4B8C-84EB-4224E0AC85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E88A044-4865-4080-A1DB-4D812EAA9A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>
                <a:solidFill>
                  <a:schemeClr val="bg1"/>
                </a:solidFill>
              </a:rPr>
              <a:pPr/>
              <a:t>‹#›</a:t>
            </a:fld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484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0">
            <a:extLst>
              <a:ext uri="{FF2B5EF4-FFF2-40B4-BE49-F238E27FC236}">
                <a16:creationId xmlns:a16="http://schemas.microsoft.com/office/drawing/2014/main" id="{B42AE82F-2CC1-4256-8E09-79A15228A3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2059" y="6403024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FALCON - MSCA-IF Project  No. 101022466</a:t>
            </a:r>
            <a:endParaRPr lang="fi-FI" dirty="0"/>
          </a:p>
        </p:txBody>
      </p:sp>
      <p:pic>
        <p:nvPicPr>
          <p:cNvPr id="7" name="Picture 2" descr="H2020-MSCA-ITN VISION">
            <a:extLst>
              <a:ext uri="{FF2B5EF4-FFF2-40B4-BE49-F238E27FC236}">
                <a16:creationId xmlns:a16="http://schemas.microsoft.com/office/drawing/2014/main" id="{96D03190-18FE-4938-AC94-59943D7998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00" y="6286672"/>
            <a:ext cx="68707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52791A6-F6A3-446D-8761-35CE23E9F2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62510" y="6394164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92E0F18-CEB6-47AF-81C6-7FADE78C2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926" y="6394164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75EF029-6A7B-42D1-B346-1956F8A6C0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447" y="6045957"/>
            <a:ext cx="2110154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9176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6A4069F-7B77-435A-A9D6-CD64E2434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7978" y="640094"/>
            <a:ext cx="11914022" cy="6221578"/>
          </a:xfrm>
          <a:prstGeom prst="rect">
            <a:avLst/>
          </a:prstGeom>
          <a:solidFill>
            <a:srgbClr val="4E0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737735C-1BFC-5948-A4B6-6B9D9DF1DAD9}"/>
              </a:ext>
            </a:extLst>
          </p:cNvPr>
          <p:cNvSpPr txBox="1">
            <a:spLocks/>
          </p:cNvSpPr>
          <p:nvPr userDrawn="1"/>
        </p:nvSpPr>
        <p:spPr>
          <a:xfrm>
            <a:off x="430580" y="6506631"/>
            <a:ext cx="6779559" cy="251947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defPPr>
              <a:defRPr lang="fi-FI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86E1A08-E0B6-4CF0-9B54-F868C9DFE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400" y="6489700"/>
            <a:ext cx="6779559" cy="2519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8C7C9B07-1287-4DA9-8EE6-AAC6DE8166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8697E018-CB7F-48B9-B44F-8C4B55AF6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>
                <a:solidFill>
                  <a:schemeClr val="bg1"/>
                </a:solidFill>
              </a:rPr>
              <a:pPr/>
              <a:t>‹#›</a:t>
            </a:fld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646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9199A30-D9CF-F04F-AD6E-EFD6A331F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7978" y="636422"/>
            <a:ext cx="11914022" cy="6221578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A31E617-3DD2-45F9-87A9-28710F458B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23AE687-7288-4989-808B-BBFE1801B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6" name="Footer Placeholder 10">
            <a:extLst>
              <a:ext uri="{FF2B5EF4-FFF2-40B4-BE49-F238E27FC236}">
                <a16:creationId xmlns:a16="http://schemas.microsoft.com/office/drawing/2014/main" id="{C9304CA3-67E1-4FC8-9377-97D39A86970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0400" y="6489700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62863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0" y="908050"/>
            <a:ext cx="3932237" cy="114935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2964" y="908050"/>
            <a:ext cx="7092900" cy="4960938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400" y="2172614"/>
            <a:ext cx="3932237" cy="3696374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9" name="Footer Placeholder 10">
            <a:extLst>
              <a:ext uri="{FF2B5EF4-FFF2-40B4-BE49-F238E27FC236}">
                <a16:creationId xmlns:a16="http://schemas.microsoft.com/office/drawing/2014/main" id="{2F5F136F-817A-4A2E-8B02-316CA9605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2059" y="6403024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FALCON - MSCA-IF Project  No. 101022466</a:t>
            </a:r>
            <a:endParaRPr lang="fi-FI" dirty="0"/>
          </a:p>
        </p:txBody>
      </p:sp>
      <p:pic>
        <p:nvPicPr>
          <p:cNvPr id="10" name="Picture 2" descr="H2020-MSCA-ITN VISION">
            <a:extLst>
              <a:ext uri="{FF2B5EF4-FFF2-40B4-BE49-F238E27FC236}">
                <a16:creationId xmlns:a16="http://schemas.microsoft.com/office/drawing/2014/main" id="{52887547-5AF1-4940-8078-946E5E7BAA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00" y="6286672"/>
            <a:ext cx="68707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E47136A-1967-443E-AC9A-2A9836A36A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62510" y="6394164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E299A95-7425-459E-AA55-03BD212F16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926" y="6394164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23263C4B-2EBE-4EE4-B642-CDED24FB9FD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447" y="6045957"/>
            <a:ext cx="2110154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778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>
            <a:extLst>
              <a:ext uri="{FF2B5EF4-FFF2-40B4-BE49-F238E27FC236}">
                <a16:creationId xmlns:a16="http://schemas.microsoft.com/office/drawing/2014/main" id="{FB501874-212D-43E0-A21F-C912819BD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7978" y="640094"/>
            <a:ext cx="11914022" cy="6221578"/>
          </a:xfrm>
          <a:prstGeom prst="rect">
            <a:avLst/>
          </a:prstGeom>
          <a:solidFill>
            <a:srgbClr val="4E0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0400" y="908050"/>
            <a:ext cx="3932237" cy="114935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peruasdasdasdasdstyyl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1431" y="908050"/>
            <a:ext cx="7084433" cy="4960938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400" y="2172614"/>
            <a:ext cx="3932237" cy="369637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B0FB749-BBFE-438A-B34D-304382F9D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400" y="6489700"/>
            <a:ext cx="6779559" cy="2519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7D16047A-E530-4F76-BE04-5DB0A3040E2D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7B2D6AA-88A2-4EE8-91D4-604C9EE543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>
                <a:solidFill>
                  <a:schemeClr val="bg1"/>
                </a:solidFill>
              </a:rPr>
              <a:pPr/>
              <a:t>‹#›</a:t>
            </a:fld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26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0" y="899770"/>
            <a:ext cx="10515600" cy="660103"/>
          </a:xfrm>
          <a:prstGeom prst="rect">
            <a:avLst/>
          </a:prstGeo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0400" y="1707297"/>
            <a:ext cx="10515600" cy="4351338"/>
          </a:xfrm>
        </p:spPr>
        <p:txBody>
          <a:bodyPr vert="eaVert"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9A817179-6464-4F21-9B03-3D32D962BE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353961E-5198-4EC6-84CF-7D796EA3DA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Footer Placeholder 10">
            <a:extLst>
              <a:ext uri="{FF2B5EF4-FFF2-40B4-BE49-F238E27FC236}">
                <a16:creationId xmlns:a16="http://schemas.microsoft.com/office/drawing/2014/main" id="{0F202A3E-9DD7-4C20-B920-B130C51F616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0400" y="6489700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78329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30A482-DF25-4AC1-93FF-A21A43ED8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7978" y="640094"/>
            <a:ext cx="11914022" cy="6221578"/>
          </a:xfrm>
          <a:prstGeom prst="rect">
            <a:avLst/>
          </a:prstGeom>
          <a:solidFill>
            <a:srgbClr val="4E0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0" y="899770"/>
            <a:ext cx="10515600" cy="6601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0400" y="1707297"/>
            <a:ext cx="10515600" cy="43513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08E8C6C-B535-4624-AE36-E7AA2DD35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400" y="6489700"/>
            <a:ext cx="6779559" cy="2519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7D573219-6138-48B9-B6B4-28078E6649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093FE60-FDE5-4FFB-BA0D-01896B739F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>
                <a:solidFill>
                  <a:schemeClr val="bg1"/>
                </a:solidFill>
              </a:rPr>
              <a:pPr/>
              <a:t>‹#›</a:t>
            </a:fld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4949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908049"/>
            <a:ext cx="2628900" cy="5268914"/>
          </a:xfrm>
          <a:prstGeom prst="rect">
            <a:avLst/>
          </a:prstGeom>
        </p:spPr>
        <p:txBody>
          <a:bodyPr vert="eaVert"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908049"/>
            <a:ext cx="7734300" cy="5268913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FA231356-4E89-42FF-B9D2-5276EA40A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294DD31-33A4-4715-9A6D-15C4AF304F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Footer Placeholder 10">
            <a:extLst>
              <a:ext uri="{FF2B5EF4-FFF2-40B4-BE49-F238E27FC236}">
                <a16:creationId xmlns:a16="http://schemas.microsoft.com/office/drawing/2014/main" id="{FEC80EF1-75D1-469D-8A92-4BE196BAFDB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0400" y="6489700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161051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D6C69A4-9805-44B9-86C2-D0BEF1B39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7978" y="640094"/>
            <a:ext cx="11914022" cy="6221578"/>
          </a:xfrm>
          <a:prstGeom prst="rect">
            <a:avLst/>
          </a:prstGeom>
          <a:solidFill>
            <a:srgbClr val="4E0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908049"/>
            <a:ext cx="2628900" cy="5268914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908049"/>
            <a:ext cx="7734300" cy="5268913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D6E3F5C-87B6-4EC2-BBE3-B9D1C41B9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400" y="6489700"/>
            <a:ext cx="6779559" cy="2519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5EC882A-A2D2-46CB-99A6-60BC54D85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5571256-36CB-4721-8D5D-45CF8D5DFD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>
                <a:solidFill>
                  <a:schemeClr val="bg1"/>
                </a:solidFill>
              </a:rPr>
              <a:pPr/>
              <a:t>‹#›</a:t>
            </a:fld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7663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0" y="908050"/>
            <a:ext cx="3932237" cy="114935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22800" y="914275"/>
            <a:ext cx="7018337" cy="4954712"/>
          </a:xfrm>
        </p:spPr>
        <p:txBody>
          <a:bodyPr anchor="t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400" y="2223820"/>
            <a:ext cx="3932237" cy="3645167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03500BF-A2C1-4F36-A443-35E1074B6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03234A5-5678-4107-B6E4-4D194E2ECF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AEB90590-21DA-48A3-904A-917FC50EB7A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0400" y="6489700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199899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>
            <a:extLst>
              <a:ext uri="{FF2B5EF4-FFF2-40B4-BE49-F238E27FC236}">
                <a16:creationId xmlns:a16="http://schemas.microsoft.com/office/drawing/2014/main" id="{DF7A597D-CD79-4B30-894C-1B2608609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7978" y="640094"/>
            <a:ext cx="11914022" cy="6221578"/>
          </a:xfrm>
          <a:prstGeom prst="rect">
            <a:avLst/>
          </a:prstGeom>
          <a:solidFill>
            <a:srgbClr val="4E0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0" y="908050"/>
            <a:ext cx="3932237" cy="114935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14333" y="914275"/>
            <a:ext cx="7021530" cy="4954712"/>
          </a:xfrm>
        </p:spPr>
        <p:txBody>
          <a:bodyPr anchor="t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400" y="2223820"/>
            <a:ext cx="3932237" cy="3645167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E06352D-B086-43FE-8FC5-AC6B4EA8F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400" y="6489700"/>
            <a:ext cx="6779559" cy="2519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9FC39A97-01AE-4D0D-B345-8CBA52274616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C76E15C-8063-441E-A2E0-1EBFFF54D9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>
                <a:solidFill>
                  <a:schemeClr val="bg1"/>
                </a:solidFill>
              </a:rPr>
              <a:pPr/>
              <a:t>‹#›</a:t>
            </a:fld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1591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caption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3679" y="1143245"/>
            <a:ext cx="4853934" cy="3149671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rgbClr val="4E008E"/>
                </a:solidFill>
              </a:defRPr>
            </a:lvl1pPr>
          </a:lstStyle>
          <a:p>
            <a:r>
              <a:rPr lang="en-US" dirty="0"/>
              <a:t>This is a place for a longer text that goes on for three or more lines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B8C4556-08AF-304E-8426-06F9F8EFF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8267" y="1312457"/>
            <a:ext cx="5040000" cy="48906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17F52D9-8B1E-4F7F-AA8C-39AD4EB471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B5273A0-B2DF-4C71-84F5-8A0CABCD5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Footer Placeholder 10">
            <a:extLst>
              <a:ext uri="{FF2B5EF4-FFF2-40B4-BE49-F238E27FC236}">
                <a16:creationId xmlns:a16="http://schemas.microsoft.com/office/drawing/2014/main" id="{D3A36DE0-5C27-4F2F-B628-D82AEFA8D89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0400" y="6489700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897179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caption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D4B79723-8A28-41DA-8158-47C40BEA1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7978" y="640094"/>
            <a:ext cx="11914022" cy="6221578"/>
          </a:xfrm>
          <a:prstGeom prst="rect">
            <a:avLst/>
          </a:prstGeom>
          <a:solidFill>
            <a:srgbClr val="4E0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9144" y="1129720"/>
            <a:ext cx="4853934" cy="3149671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 is a place for a longer text that goes on for three or more lines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B8C4556-08AF-304E-8426-06F9F8EFF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9804" y="1320928"/>
            <a:ext cx="5040000" cy="48906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0B3E6F3-32BA-42D1-BB7C-49EDFDFBC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400" y="6489700"/>
            <a:ext cx="6779559" cy="2519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62A019B-6E71-4FF6-8233-F4C9562575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D7264E8-D67F-450D-B5B3-7C3FE5CFB2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>
                <a:solidFill>
                  <a:schemeClr val="bg1"/>
                </a:solidFill>
              </a:rPr>
              <a:pPr/>
              <a:t>‹#›</a:t>
            </a:fld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4752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caption and pictur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33A1E0F-9E5E-9745-BEF2-2CE041671C6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37201" y="908050"/>
            <a:ext cx="6103938" cy="528176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Lisää kuva napsauttamalla kuvaketta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0708" y="792399"/>
            <a:ext cx="4957631" cy="1909269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This is a place for a longer text with big font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33E05CB-C7A1-A342-B41E-5EE8CD4216A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28363" y="2960016"/>
            <a:ext cx="4849977" cy="322979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84F16D1-C984-4655-8258-D6EF6AF7DF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0ACAF84-7C25-4838-BB2E-3953315E6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Footer Placeholder 10">
            <a:extLst>
              <a:ext uri="{FF2B5EF4-FFF2-40B4-BE49-F238E27FC236}">
                <a16:creationId xmlns:a16="http://schemas.microsoft.com/office/drawing/2014/main" id="{7F734B17-F190-4E9B-912E-CA33643B1B5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10400" y="6489700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063292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caption and pictur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782EC1E3-2963-4D1C-A09D-168216C66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7978" y="640094"/>
            <a:ext cx="11914022" cy="6221578"/>
          </a:xfrm>
          <a:prstGeom prst="rect">
            <a:avLst/>
          </a:prstGeom>
          <a:solidFill>
            <a:srgbClr val="4E0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33E05CB-C7A1-A342-B41E-5EE8CD4216A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26893" y="2960016"/>
            <a:ext cx="4857292" cy="32224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33A1E0F-9E5E-9745-BEF2-2CE041671C6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28733" y="908050"/>
            <a:ext cx="6112405" cy="527329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8665" y="775657"/>
            <a:ext cx="4955519" cy="1909269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 is a place for a longer text with big font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35FED0F-203A-4399-B1A6-E36F6BDBF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400" y="6489700"/>
            <a:ext cx="6779559" cy="2519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7E17269-133F-4041-8E1C-C34F81D99E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09F9ABA-0045-4D3B-9E43-6CE8DD7F6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>
                <a:solidFill>
                  <a:schemeClr val="bg1"/>
                </a:solidFill>
              </a:rPr>
              <a:pPr/>
              <a:t>‹#›</a:t>
            </a:fld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86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and text_1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83AB547-0C6F-394C-8BEF-5A6F3FBAF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43" y="908050"/>
            <a:ext cx="10506697" cy="649288"/>
          </a:xfrm>
          <a:prstGeom prst="rect">
            <a:avLst/>
          </a:prstGeom>
        </p:spPr>
        <p:txBody>
          <a:bodyPr anchor="t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79FD3A-6E17-1D47-8E91-0B127B4332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9077" y="1931988"/>
            <a:ext cx="2502487" cy="152363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8C0298E-F14A-6845-92C8-38BD03C683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9077" y="3455625"/>
            <a:ext cx="2502487" cy="2633662"/>
          </a:xfrm>
          <a:solidFill>
            <a:srgbClr val="EFEFEF"/>
          </a:solidFill>
        </p:spPr>
        <p:txBody>
          <a:bodyPr lIns="144000" tIns="216000" rIns="144000" bIns="21600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314325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2pPr>
            <a:lvl3pPr marL="671513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3pPr>
            <a:lvl4pPr marL="1027112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4pPr>
            <a:lvl5pPr marL="1336675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558BD131-E1E6-6B4A-8A43-7499BB4F444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03849" y="1931988"/>
            <a:ext cx="2502487" cy="1523637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97DB071B-9088-9940-8EEF-A7349739FA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03849" y="3455625"/>
            <a:ext cx="2502487" cy="2633662"/>
          </a:xfrm>
          <a:solidFill>
            <a:srgbClr val="EFEFEF"/>
          </a:solidFill>
        </p:spPr>
        <p:txBody>
          <a:bodyPr lIns="144000" tIns="216000" rIns="144000" bIns="216000"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314325" indent="0">
              <a:lnSpc>
                <a:spcPct val="100000"/>
              </a:lnSpc>
              <a:buNone/>
              <a:defRPr sz="1600"/>
            </a:lvl2pPr>
            <a:lvl3pPr marL="671513" indent="0">
              <a:lnSpc>
                <a:spcPct val="100000"/>
              </a:lnSpc>
              <a:buNone/>
              <a:defRPr sz="1600"/>
            </a:lvl3pPr>
            <a:lvl4pPr marL="1027112" indent="0">
              <a:lnSpc>
                <a:spcPct val="100000"/>
              </a:lnSpc>
              <a:buNone/>
              <a:defRPr sz="1600"/>
            </a:lvl4pPr>
            <a:lvl5pPr marL="1336675" indent="0">
              <a:lnSpc>
                <a:spcPct val="100000"/>
              </a:lnSpc>
              <a:buNone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D91EB564-08EC-084A-85ED-67955978534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866181" y="1931988"/>
            <a:ext cx="2502487" cy="1523637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D5E66258-07E1-E642-A305-89957CDCCF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66181" y="3455625"/>
            <a:ext cx="2502487" cy="2633662"/>
          </a:xfrm>
          <a:solidFill>
            <a:srgbClr val="EFEFEF"/>
          </a:solidFill>
        </p:spPr>
        <p:txBody>
          <a:bodyPr lIns="144000" tIns="216000" rIns="144000" bIns="216000"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314325" indent="0">
              <a:lnSpc>
                <a:spcPct val="100000"/>
              </a:lnSpc>
              <a:buNone/>
              <a:defRPr sz="1600"/>
            </a:lvl2pPr>
            <a:lvl3pPr marL="671513" indent="0">
              <a:lnSpc>
                <a:spcPct val="100000"/>
              </a:lnSpc>
              <a:buNone/>
              <a:defRPr sz="1600"/>
            </a:lvl3pPr>
            <a:lvl4pPr marL="1027112" indent="0">
              <a:lnSpc>
                <a:spcPct val="100000"/>
              </a:lnSpc>
              <a:buNone/>
              <a:defRPr sz="1600"/>
            </a:lvl4pPr>
            <a:lvl5pPr marL="1336675" indent="0">
              <a:lnSpc>
                <a:spcPct val="100000"/>
              </a:lnSpc>
              <a:buNone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DDAC2486-1BBC-E148-8A6A-A96E0924C82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528513" y="1933860"/>
            <a:ext cx="2502487" cy="1523637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1A3268F3-BC79-314A-9049-89ABFE4885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528513" y="3457497"/>
            <a:ext cx="2502487" cy="2633662"/>
          </a:xfrm>
          <a:solidFill>
            <a:srgbClr val="EFEFEF"/>
          </a:solidFill>
        </p:spPr>
        <p:txBody>
          <a:bodyPr lIns="144000" tIns="216000" rIns="144000" bIns="216000"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314325" indent="0">
              <a:lnSpc>
                <a:spcPct val="100000"/>
              </a:lnSpc>
              <a:buNone/>
              <a:defRPr sz="1600"/>
            </a:lvl2pPr>
            <a:lvl3pPr marL="671513" indent="0">
              <a:lnSpc>
                <a:spcPct val="100000"/>
              </a:lnSpc>
              <a:buNone/>
              <a:defRPr sz="1600"/>
            </a:lvl3pPr>
            <a:lvl4pPr marL="1027112" indent="0">
              <a:lnSpc>
                <a:spcPct val="100000"/>
              </a:lnSpc>
              <a:buNone/>
              <a:defRPr sz="1600"/>
            </a:lvl4pPr>
            <a:lvl5pPr marL="1336675" indent="0">
              <a:lnSpc>
                <a:spcPct val="100000"/>
              </a:lnSpc>
              <a:buNone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36BEA95B-149A-4378-99A8-4A3778EC0E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CEF878AF-8D06-4EF3-883F-34F2EFF16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4" name="Footer Placeholder 10">
            <a:extLst>
              <a:ext uri="{FF2B5EF4-FFF2-40B4-BE49-F238E27FC236}">
                <a16:creationId xmlns:a16="http://schemas.microsoft.com/office/drawing/2014/main" id="{5FB341E1-B4C6-4A8F-95EC-40D3CF9664A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0400" y="6489700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603573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and text_2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83AB547-0C6F-394C-8BEF-5A6F3FBAF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43" y="908050"/>
            <a:ext cx="10506697" cy="649288"/>
          </a:xfrm>
          <a:prstGeom prst="rect">
            <a:avLst/>
          </a:prstGeom>
        </p:spPr>
        <p:txBody>
          <a:bodyPr anchor="t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79FD3A-6E17-1D47-8E91-0B127B4332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9078" y="1931988"/>
            <a:ext cx="3231889" cy="1593882"/>
          </a:xfrm>
        </p:spPr>
        <p:txBody>
          <a:bodyPr>
            <a:noAutofit/>
          </a:bodyPr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8C0298E-F14A-6845-92C8-38BD03C683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9078" y="3455625"/>
            <a:ext cx="3231889" cy="2755084"/>
          </a:xfrm>
          <a:solidFill>
            <a:srgbClr val="EFEFEF"/>
          </a:solidFill>
        </p:spPr>
        <p:txBody>
          <a:bodyPr lIns="144000" tIns="216000" rIns="144000" bIns="216000"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314325" indent="0">
              <a:lnSpc>
                <a:spcPct val="100000"/>
              </a:lnSpc>
              <a:buNone/>
              <a:defRPr sz="1600"/>
            </a:lvl2pPr>
            <a:lvl3pPr marL="671513" indent="0">
              <a:lnSpc>
                <a:spcPct val="100000"/>
              </a:lnSpc>
              <a:buNone/>
              <a:defRPr sz="1600"/>
            </a:lvl3pPr>
            <a:lvl4pPr marL="1027112" indent="0">
              <a:lnSpc>
                <a:spcPct val="100000"/>
              </a:lnSpc>
              <a:buNone/>
              <a:defRPr sz="1600"/>
            </a:lvl4pPr>
            <a:lvl5pPr marL="1336675" indent="0">
              <a:lnSpc>
                <a:spcPct val="100000"/>
              </a:lnSpc>
              <a:buNone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5111911C-6CB3-AD44-A987-239427CE408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969788" y="1931988"/>
            <a:ext cx="3231889" cy="1593882"/>
          </a:xfrm>
        </p:spPr>
        <p:txBody>
          <a:bodyPr>
            <a:noAutofit/>
          </a:bodyPr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29" name="Text Placeholder 15">
            <a:extLst>
              <a:ext uri="{FF2B5EF4-FFF2-40B4-BE49-F238E27FC236}">
                <a16:creationId xmlns:a16="http://schemas.microsoft.com/office/drawing/2014/main" id="{4B81E064-8551-694A-8FD5-C523BEB10D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69788" y="3455625"/>
            <a:ext cx="3231889" cy="2755084"/>
          </a:xfrm>
          <a:solidFill>
            <a:srgbClr val="EFEFEF"/>
          </a:solidFill>
        </p:spPr>
        <p:txBody>
          <a:bodyPr lIns="144000" tIns="216000" rIns="144000" bIns="216000"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314325" indent="0">
              <a:lnSpc>
                <a:spcPct val="100000"/>
              </a:lnSpc>
              <a:buNone/>
              <a:defRPr sz="1600"/>
            </a:lvl2pPr>
            <a:lvl3pPr marL="671513" indent="0">
              <a:lnSpc>
                <a:spcPct val="100000"/>
              </a:lnSpc>
              <a:buNone/>
              <a:defRPr sz="1600"/>
            </a:lvl3pPr>
            <a:lvl4pPr marL="1027112" indent="0">
              <a:lnSpc>
                <a:spcPct val="100000"/>
              </a:lnSpc>
              <a:buNone/>
              <a:defRPr sz="1600"/>
            </a:lvl4pPr>
            <a:lvl5pPr marL="1336675" indent="0">
              <a:lnSpc>
                <a:spcPct val="100000"/>
              </a:lnSpc>
              <a:buNone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E37D0D04-EE41-5F42-BA3B-67ED3166C67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410498" y="1931988"/>
            <a:ext cx="3231889" cy="1593882"/>
          </a:xfrm>
        </p:spPr>
        <p:txBody>
          <a:bodyPr>
            <a:noAutofit/>
          </a:bodyPr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C7609D31-2B9E-9841-9A07-1A4FC704573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10498" y="3455625"/>
            <a:ext cx="3231889" cy="2755084"/>
          </a:xfrm>
          <a:solidFill>
            <a:srgbClr val="EFEFEF"/>
          </a:solidFill>
        </p:spPr>
        <p:txBody>
          <a:bodyPr lIns="144000" tIns="216000" rIns="144000" bIns="216000"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314325" indent="0">
              <a:lnSpc>
                <a:spcPct val="100000"/>
              </a:lnSpc>
              <a:buNone/>
              <a:defRPr sz="1600"/>
            </a:lvl2pPr>
            <a:lvl3pPr marL="671513" indent="0">
              <a:lnSpc>
                <a:spcPct val="100000"/>
              </a:lnSpc>
              <a:buNone/>
              <a:defRPr sz="1600"/>
            </a:lvl3pPr>
            <a:lvl4pPr marL="1027112" indent="0">
              <a:lnSpc>
                <a:spcPct val="100000"/>
              </a:lnSpc>
              <a:buNone/>
              <a:defRPr sz="1600"/>
            </a:lvl4pPr>
            <a:lvl5pPr marL="1336675" indent="0">
              <a:lnSpc>
                <a:spcPct val="100000"/>
              </a:lnSpc>
              <a:buNone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A32E84F1-B479-4DA5-B79A-E1AAD01844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DBF1F0F-97EF-4D74-A4D0-217EA478DC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Footer Placeholder 10">
            <a:extLst>
              <a:ext uri="{FF2B5EF4-FFF2-40B4-BE49-F238E27FC236}">
                <a16:creationId xmlns:a16="http://schemas.microsoft.com/office/drawing/2014/main" id="{74C35F04-76D4-4B98-A67F-2CB880FD6A9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0400" y="6489700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240063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895A594-3BD2-D54E-93FD-6F7FCA50C3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339" y="2835805"/>
            <a:ext cx="10660250" cy="182086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r">
              <a:defRPr sz="5400">
                <a:solidFill>
                  <a:srgbClr val="4E008E"/>
                </a:solidFill>
              </a:defRPr>
            </a:lvl1pPr>
          </a:lstStyle>
          <a:p>
            <a:r>
              <a:rPr lang="en-US" dirty="0"/>
              <a:t>“Insert </a:t>
            </a:r>
            <a:br>
              <a:rPr lang="en-US" dirty="0"/>
            </a:br>
            <a:r>
              <a:rPr lang="en-US" dirty="0"/>
              <a:t>text here.”</a:t>
            </a:r>
          </a:p>
        </p:txBody>
      </p:sp>
      <p:sp>
        <p:nvSpPr>
          <p:cNvPr id="13" name="Tekstin paikkamerkki 2"/>
          <p:cNvSpPr>
            <a:spLocks noGrp="1"/>
          </p:cNvSpPr>
          <p:nvPr>
            <p:ph type="body" sz="quarter" idx="11" hasCustomPrompt="1"/>
          </p:nvPr>
        </p:nvSpPr>
        <p:spPr>
          <a:xfrm>
            <a:off x="668338" y="4784723"/>
            <a:ext cx="10660062" cy="144000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3200">
                <a:solidFill>
                  <a:srgbClr val="4E008E"/>
                </a:solidFill>
              </a:defRPr>
            </a:lvl1pPr>
            <a:lvl2pPr marL="314325" indent="0" algn="r">
              <a:buFontTx/>
              <a:buNone/>
              <a:defRPr/>
            </a:lvl2pPr>
            <a:lvl3pPr marL="671513" indent="0" algn="r">
              <a:buFontTx/>
              <a:buNone/>
              <a:defRPr/>
            </a:lvl3pPr>
            <a:lvl4pPr marL="1027112" indent="0" algn="r">
              <a:buFontTx/>
              <a:buNone/>
              <a:defRPr/>
            </a:lvl4pPr>
            <a:lvl5pPr marL="1336675" indent="0" algn="r">
              <a:buFontTx/>
              <a:buNone/>
              <a:defRPr/>
            </a:lvl5pPr>
          </a:lstStyle>
          <a:p>
            <a:pPr lvl="0"/>
            <a:r>
              <a:rPr lang="fi-FI" dirty="0"/>
              <a:t>– </a:t>
            </a:r>
            <a:r>
              <a:rPr lang="fi-FI" dirty="0" err="1"/>
              <a:t>Firstname</a:t>
            </a:r>
            <a:r>
              <a:rPr lang="fi-FI" dirty="0"/>
              <a:t> </a:t>
            </a:r>
            <a:r>
              <a:rPr lang="fi-FI" dirty="0" err="1"/>
              <a:t>Lastname</a:t>
            </a:r>
            <a:endParaRPr lang="fi-FI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D54C215-BF9C-463D-8116-5E5F873B83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22651F8-67AD-4CA7-B5C5-141B94156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D38B48EA-3C26-4DE6-8A6F-BD13DFD31C4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0400" y="6489700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004937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>
            <a:extLst>
              <a:ext uri="{FF2B5EF4-FFF2-40B4-BE49-F238E27FC236}">
                <a16:creationId xmlns:a16="http://schemas.microsoft.com/office/drawing/2014/main" id="{CFF25AA6-74E4-4FDC-97D1-348B884E4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7978" y="640094"/>
            <a:ext cx="11914022" cy="6221578"/>
          </a:xfrm>
          <a:prstGeom prst="rect">
            <a:avLst/>
          </a:prstGeom>
          <a:solidFill>
            <a:srgbClr val="4E0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02266" y="2683405"/>
            <a:ext cx="10660250" cy="1820862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“Insert </a:t>
            </a:r>
            <a:br>
              <a:rPr lang="en-US" dirty="0"/>
            </a:br>
            <a:r>
              <a:rPr lang="en-US" dirty="0"/>
              <a:t>text here.”</a:t>
            </a:r>
          </a:p>
        </p:txBody>
      </p:sp>
      <p:sp>
        <p:nvSpPr>
          <p:cNvPr id="12" name="Tekstin paikkamerkki 13"/>
          <p:cNvSpPr>
            <a:spLocks noGrp="1"/>
          </p:cNvSpPr>
          <p:nvPr>
            <p:ph type="body" sz="quarter" idx="12" hasCustomPrompt="1"/>
          </p:nvPr>
        </p:nvSpPr>
        <p:spPr>
          <a:xfrm>
            <a:off x="802266" y="4606387"/>
            <a:ext cx="10644349" cy="144000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3200">
                <a:solidFill>
                  <a:schemeClr val="bg1"/>
                </a:solidFill>
              </a:defRPr>
            </a:lvl1pPr>
            <a:lvl2pPr marL="314325" indent="0">
              <a:buFontTx/>
              <a:buNone/>
              <a:defRPr>
                <a:solidFill>
                  <a:schemeClr val="bg1"/>
                </a:solidFill>
              </a:defRPr>
            </a:lvl2pPr>
            <a:lvl3pPr marL="671513" indent="0">
              <a:buFontTx/>
              <a:buNone/>
              <a:defRPr>
                <a:solidFill>
                  <a:schemeClr val="bg1"/>
                </a:solidFill>
              </a:defRPr>
            </a:lvl3pPr>
            <a:lvl4pPr marL="1027112" indent="0">
              <a:buFontTx/>
              <a:buNone/>
              <a:defRPr>
                <a:solidFill>
                  <a:schemeClr val="bg1"/>
                </a:solidFill>
              </a:defRPr>
            </a:lvl4pPr>
            <a:lvl5pPr marL="1336675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algn="r"/>
            <a:r>
              <a:rPr lang="fi-FI" dirty="0">
                <a:solidFill>
                  <a:schemeClr val="bg1"/>
                </a:solidFill>
              </a:rPr>
              <a:t>– </a:t>
            </a:r>
            <a:r>
              <a:rPr lang="fi-FI" dirty="0" err="1">
                <a:solidFill>
                  <a:schemeClr val="bg1"/>
                </a:solidFill>
              </a:rPr>
              <a:t>Firstname</a:t>
            </a:r>
            <a:r>
              <a:rPr lang="fi-FI" dirty="0">
                <a:solidFill>
                  <a:schemeClr val="bg1"/>
                </a:solidFill>
              </a:rPr>
              <a:t> </a:t>
            </a:r>
            <a:r>
              <a:rPr lang="fi-FI" dirty="0" err="1">
                <a:solidFill>
                  <a:schemeClr val="bg1"/>
                </a:solidFill>
              </a:rPr>
              <a:t>Lastname</a:t>
            </a:r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4DAC962-BCA0-4E26-A90A-EC7C6038D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400" y="6489700"/>
            <a:ext cx="6779559" cy="2519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B84C95F-B250-4250-A075-AEF10367FC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26F114B-97C9-4F70-8E58-1AFA5B8E3A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>
                <a:solidFill>
                  <a:schemeClr val="bg1"/>
                </a:solidFill>
              </a:rPr>
              <a:pPr/>
              <a:t>‹#›</a:t>
            </a:fld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2312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B2510EA-1654-E84D-A789-CFF2920E0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7978" y="636422"/>
            <a:ext cx="11914022" cy="6221578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B9B4DE-33B9-0041-8077-6782343643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93510" y="1569142"/>
            <a:ext cx="9690754" cy="406070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700000" sx="74000" sy="74000" algn="t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fi-FI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33A1E0F-9E5E-9745-BEF2-2CE041671C6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63233" y="1883432"/>
            <a:ext cx="2401642" cy="3424232"/>
          </a:xfrm>
          <a:solidFill>
            <a:srgbClr val="7DCDBE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Lisää kuva napsauttamalla kuvaketta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DD4BC1B-C1D1-4F41-B9B7-335D450148A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2126" y="1569143"/>
            <a:ext cx="6827907" cy="816758"/>
          </a:xfrm>
        </p:spPr>
        <p:txBody>
          <a:bodyPr anchor="b" anchorCtr="0">
            <a:noAutofit/>
          </a:bodyPr>
          <a:lstStyle>
            <a:lvl1pPr marL="0" indent="0">
              <a:buNone/>
              <a:defRPr sz="3200" b="1">
                <a:solidFill>
                  <a:srgbClr val="4E008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2938A8D-D773-5142-92B9-89D818060D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02130" y="2385899"/>
            <a:ext cx="6827904" cy="365134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7DCDBE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A126850-0A2D-214C-8173-B9D9A2BCD6CD}"/>
              </a:ext>
            </a:extLst>
          </p:cNvPr>
          <p:cNvCxnSpPr/>
          <p:nvPr userDrawn="1"/>
        </p:nvCxnSpPr>
        <p:spPr>
          <a:xfrm>
            <a:off x="4868747" y="2984293"/>
            <a:ext cx="0" cy="2319489"/>
          </a:xfrm>
          <a:prstGeom prst="line">
            <a:avLst/>
          </a:prstGeom>
          <a:ln w="3175">
            <a:solidFill>
              <a:srgbClr val="4E00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09D0D4C-BB57-D348-99EE-61BD94E3A56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02127" y="2915308"/>
            <a:ext cx="3183740" cy="239235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  <a:lvl2pPr marL="314325" indent="0">
              <a:lnSpc>
                <a:spcPct val="100000"/>
              </a:lnSpc>
              <a:buNone/>
              <a:defRPr sz="2000"/>
            </a:lvl2pPr>
            <a:lvl3pPr marL="671513" indent="0">
              <a:lnSpc>
                <a:spcPct val="100000"/>
              </a:lnSpc>
              <a:buNone/>
              <a:defRPr sz="2000"/>
            </a:lvl3pPr>
            <a:lvl4pPr marL="1027112" indent="0">
              <a:lnSpc>
                <a:spcPct val="100000"/>
              </a:lnSpc>
              <a:buNone/>
              <a:defRPr sz="2000"/>
            </a:lvl4pPr>
            <a:lvl5pPr marL="1336675" indent="0">
              <a:lnSpc>
                <a:spcPct val="100000"/>
              </a:lnSpc>
              <a:buNone/>
              <a:defRPr sz="20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282D1424-0632-DE42-8831-FEFEDCC907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46294" y="2914199"/>
            <a:ext cx="3183740" cy="23935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  <a:lvl2pPr marL="314325" indent="0">
              <a:lnSpc>
                <a:spcPct val="100000"/>
              </a:lnSpc>
              <a:buNone/>
              <a:defRPr sz="2000"/>
            </a:lvl2pPr>
            <a:lvl3pPr marL="671513" indent="0">
              <a:lnSpc>
                <a:spcPct val="100000"/>
              </a:lnSpc>
              <a:buNone/>
              <a:defRPr sz="2000"/>
            </a:lvl3pPr>
            <a:lvl4pPr marL="1027112" indent="0">
              <a:lnSpc>
                <a:spcPct val="100000"/>
              </a:lnSpc>
              <a:buNone/>
              <a:defRPr sz="2000"/>
            </a:lvl4pPr>
            <a:lvl5pPr marL="1336675" indent="0">
              <a:lnSpc>
                <a:spcPct val="100000"/>
              </a:lnSpc>
              <a:buFont typeface="Arial" panose="020B0604020202020204" pitchFamily="34" charset="0"/>
              <a:buNone/>
              <a:defRPr sz="20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266ED82B-11B6-41FE-87C7-2B5722E38F87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69F5273-5630-41AF-BBE6-A465425B11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3" name="Footer Placeholder 10">
            <a:extLst>
              <a:ext uri="{FF2B5EF4-FFF2-40B4-BE49-F238E27FC236}">
                <a16:creationId xmlns:a16="http://schemas.microsoft.com/office/drawing/2014/main" id="{9A05E985-5042-48F0-9519-B76D1E94048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0400" y="6489700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76896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A96305A-4729-C241-80A5-A3957FB9D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923" y="628650"/>
            <a:ext cx="11892077" cy="62293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2AACA4F-50A2-4213-AE5B-26622BDBF93E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9179ABD-0CDD-4487-ADD9-0679BFCE26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Footer Placeholder 10">
            <a:extLst>
              <a:ext uri="{FF2B5EF4-FFF2-40B4-BE49-F238E27FC236}">
                <a16:creationId xmlns:a16="http://schemas.microsoft.com/office/drawing/2014/main" id="{0BCA9A8C-35F5-4107-B91B-A52435FB7E9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410400" y="6489700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33392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">
          <p15:clr>
            <a:srgbClr val="FBAE40"/>
          </p15:clr>
        </p15:guide>
        <p15:guide id="2" pos="75">
          <p15:clr>
            <a:srgbClr val="FBAE40"/>
          </p15:clr>
        </p15:guide>
        <p15:guide id="3" pos="7605">
          <p15:clr>
            <a:srgbClr val="FBAE40"/>
          </p15:clr>
        </p15:guide>
        <p15:guide id="4" orient="horz" pos="424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0400" y="170729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55589" y="6489700"/>
            <a:ext cx="766827" cy="254172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90DC808-9B4F-47F6-816E-B4DD926C39FF}" type="datetime1">
              <a:rPr lang="fi-FI" smtClean="0"/>
              <a:pPr/>
              <a:t>30.6.2023</a:t>
            </a:fld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97005" y="6489700"/>
            <a:ext cx="375932" cy="254015"/>
          </a:xfrm>
          <a:prstGeom prst="rect">
            <a:avLst/>
          </a:prstGeom>
        </p:spPr>
        <p:txBody>
          <a:bodyPr vert="horz" lIns="0" tIns="45720" rIns="91440" bIns="45720" rtlCol="0" anchor="b" anchorCtr="0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|  </a:t>
            </a:r>
            <a:fld id="{CDC8994D-33BE-6F4B-918B-78B2D731EB1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03743BE5-29C0-A94B-962C-58F604640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911553"/>
            <a:ext cx="10521733" cy="64578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5" name="Kuva 4" descr="Tampere University.">
            <a:extLst>
              <a:ext uri="{FF2B5EF4-FFF2-40B4-BE49-F238E27FC236}">
                <a16:creationId xmlns:a16="http://schemas.microsoft.com/office/drawing/2014/main" id="{37F13CCF-E858-4691-8DA5-CEDCEA21226F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126000" y="115200"/>
            <a:ext cx="1741557" cy="421200"/>
          </a:xfrm>
          <a:prstGeom prst="rect">
            <a:avLst/>
          </a:prstGeom>
        </p:spPr>
      </p:pic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0A88E5A3-2867-4E2D-8215-3CC7DC8F55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2059" y="6403024"/>
            <a:ext cx="6778800" cy="25401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FALCON - MSCA-IF Project  No. 101022466</a:t>
            </a:r>
            <a:endParaRPr lang="fi-FI" dirty="0"/>
          </a:p>
        </p:txBody>
      </p:sp>
      <p:pic>
        <p:nvPicPr>
          <p:cNvPr id="9" name="Picture 2" descr="H2020-MSCA-ITN VISION">
            <a:extLst>
              <a:ext uri="{FF2B5EF4-FFF2-40B4-BE49-F238E27FC236}">
                <a16:creationId xmlns:a16="http://schemas.microsoft.com/office/drawing/2014/main" id="{07BA70C7-FC00-4513-81F6-1EF1805505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00" y="6286672"/>
            <a:ext cx="68707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027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769" r:id="rId2"/>
    <p:sldLayoutId id="2147483781" r:id="rId3"/>
    <p:sldLayoutId id="2147483770" r:id="rId4"/>
    <p:sldLayoutId id="2147483803" r:id="rId5"/>
    <p:sldLayoutId id="2147483772" r:id="rId6"/>
    <p:sldLayoutId id="2147483785" r:id="rId7"/>
    <p:sldLayoutId id="2147483773" r:id="rId8"/>
    <p:sldLayoutId id="2147483786" r:id="rId9"/>
    <p:sldLayoutId id="2147483774" r:id="rId10"/>
    <p:sldLayoutId id="2147483787" r:id="rId11"/>
    <p:sldLayoutId id="2147483775" r:id="rId12"/>
    <p:sldLayoutId id="2147483788" r:id="rId13"/>
    <p:sldLayoutId id="2147483798" r:id="rId14"/>
    <p:sldLayoutId id="2147483776" r:id="rId15"/>
    <p:sldLayoutId id="2147483789" r:id="rId16"/>
    <p:sldLayoutId id="2147483778" r:id="rId17"/>
    <p:sldLayoutId id="2147483795" r:id="rId18"/>
    <p:sldLayoutId id="2147483779" r:id="rId19"/>
    <p:sldLayoutId id="2147483796" r:id="rId20"/>
    <p:sldLayoutId id="2147483777" r:id="rId21"/>
    <p:sldLayoutId id="2147483790" r:id="rId22"/>
    <p:sldLayoutId id="2147483791" r:id="rId23"/>
    <p:sldLayoutId id="2147483780" r:id="rId24"/>
    <p:sldLayoutId id="2147483792" r:id="rId25"/>
    <p:sldLayoutId id="2147483782" r:id="rId26"/>
    <p:sldLayoutId id="2147483800" r:id="rId27"/>
    <p:sldLayoutId id="2147483804" r:id="rId28"/>
    <p:sldLayoutId id="2147483802" r:id="rId29"/>
    <p:sldLayoutId id="2147483805" r:id="rId30"/>
    <p:sldLayoutId id="2147483801" r:id="rId31"/>
    <p:sldLayoutId id="2147483783" r:id="rId3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rgbClr val="4E008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80975" indent="-18097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488950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indent="-1333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55700" indent="-1285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70025" indent="-1333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">
          <p15:clr>
            <a:srgbClr val="F26B43"/>
          </p15:clr>
        </p15:guide>
        <p15:guide id="2" pos="7605">
          <p15:clr>
            <a:srgbClr val="F26B43"/>
          </p15:clr>
        </p15:guide>
        <p15:guide id="3" pos="75">
          <p15:clr>
            <a:srgbClr val="F26B43"/>
          </p15:clr>
        </p15:guide>
        <p15:guide id="4" orient="horz" pos="4247">
          <p15:clr>
            <a:srgbClr val="F26B43"/>
          </p15:clr>
        </p15:guide>
        <p15:guide id="5" pos="325">
          <p15:clr>
            <a:srgbClr val="F26B43"/>
          </p15:clr>
        </p15:guide>
        <p15:guide id="6" orient="horz" pos="4088">
          <p15:clr>
            <a:srgbClr val="F26B43"/>
          </p15:clr>
        </p15:guide>
        <p15:guide id="7" pos="6970">
          <p15:clr>
            <a:srgbClr val="F26B43"/>
          </p15:clr>
        </p15:guide>
        <p15:guide id="8" orient="horz" pos="346">
          <p15:clr>
            <a:srgbClr val="F26B43"/>
          </p15:clr>
        </p15:guide>
        <p15:guide id="9" orient="horz" pos="981">
          <p15:clr>
            <a:srgbClr val="F26B43"/>
          </p15:clr>
        </p15:guide>
        <p15:guide id="10" orient="horz" pos="572">
          <p15:clr>
            <a:srgbClr val="F26B43"/>
          </p15:clr>
        </p15:guide>
        <p15:guide id="11" orient="horz" pos="1071">
          <p15:clr>
            <a:srgbClr val="F26B43"/>
          </p15:clr>
        </p15:guide>
        <p15:guide id="12" pos="73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958AD3-561C-479D-8D50-F5F875377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431" y="2257187"/>
            <a:ext cx="11309684" cy="3381828"/>
          </a:xfrm>
        </p:spPr>
        <p:txBody>
          <a:bodyPr/>
          <a:lstStyle/>
          <a:p>
            <a:pPr algn="just"/>
            <a:r>
              <a:rPr lang="en-US" sz="3200" dirty="0"/>
              <a:t>Low complexity No-Reference Image Quality Assessment Based on Multiscale Attention Mechanism With Natural Scene Statistics</a:t>
            </a:r>
            <a:r>
              <a:rPr lang="en-US" sz="3200" baseline="30000" dirty="0"/>
              <a:t>*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0FA5E7-660F-4F41-B81B-AD9CF3FC72B9}"/>
              </a:ext>
            </a:extLst>
          </p:cNvPr>
          <p:cNvSpPr txBox="1">
            <a:spLocks/>
          </p:cNvSpPr>
          <p:nvPr/>
        </p:nvSpPr>
        <p:spPr>
          <a:xfrm>
            <a:off x="693431" y="4839852"/>
            <a:ext cx="11083550" cy="670008"/>
          </a:xfrm>
          <a:prstGeom prst="rect">
            <a:avLst/>
          </a:prstGeom>
        </p:spPr>
        <p:txBody>
          <a:bodyPr/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8950" indent="-1746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5700" indent="-1285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70025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Li Yu, </a:t>
            </a:r>
            <a:r>
              <a:rPr lang="en-US" sz="2400" dirty="0" err="1">
                <a:solidFill>
                  <a:schemeClr val="bg1"/>
                </a:solidFill>
              </a:rPr>
              <a:t>Junyang</a:t>
            </a:r>
            <a:r>
              <a:rPr lang="en-US" sz="2400" dirty="0">
                <a:solidFill>
                  <a:schemeClr val="bg1"/>
                </a:solidFill>
              </a:rPr>
              <a:t> Li, Farhad Pakdaman, </a:t>
            </a:r>
            <a:r>
              <a:rPr lang="en-US" sz="2400" dirty="0" err="1">
                <a:solidFill>
                  <a:schemeClr val="bg1"/>
                </a:solidFill>
              </a:rPr>
              <a:t>Miaogen</a:t>
            </a:r>
            <a:r>
              <a:rPr lang="en-US" sz="2400" dirty="0">
                <a:solidFill>
                  <a:schemeClr val="bg1"/>
                </a:solidFill>
              </a:rPr>
              <a:t> Ling, and Moncef Gabbouj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</a:rPr>
              <a:t>Nanjing University of Information Science and Technology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</a:rPr>
              <a:t>Tampere University</a:t>
            </a:r>
            <a:endParaRPr lang="en-US" sz="1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800" dirty="0"/>
              <a:t>	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3C123-9ACC-46FD-8860-CCC8AEDFC10E}"/>
              </a:ext>
            </a:extLst>
          </p:cNvPr>
          <p:cNvSpPr txBox="1"/>
          <p:nvPr/>
        </p:nvSpPr>
        <p:spPr>
          <a:xfrm>
            <a:off x="705853" y="6050712"/>
            <a:ext cx="102117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solidFill>
                  <a:schemeClr val="bg1"/>
                </a:solidFill>
              </a:rPr>
              <a:t>This work has received funding from the European Union’s Horizon 2020 research and innovation </a:t>
            </a:r>
            <a:r>
              <a:rPr lang="en-US" sz="1200" dirty="0" err="1">
                <a:solidFill>
                  <a:schemeClr val="bg1"/>
                </a:solidFill>
              </a:rPr>
              <a:t>programme</a:t>
            </a:r>
            <a:r>
              <a:rPr lang="en-US" sz="1200" dirty="0">
                <a:solidFill>
                  <a:schemeClr val="bg1"/>
                </a:solidFill>
              </a:rPr>
              <a:t> under the Marie </a:t>
            </a:r>
            <a:r>
              <a:rPr lang="en-US" sz="1200" dirty="0" err="1">
                <a:solidFill>
                  <a:schemeClr val="bg1"/>
                </a:solidFill>
              </a:rPr>
              <a:t>Skłodowska</a:t>
            </a:r>
            <a:r>
              <a:rPr lang="en-US" sz="1200" dirty="0">
                <a:solidFill>
                  <a:schemeClr val="bg1"/>
                </a:solidFill>
              </a:rPr>
              <a:t>-Curie grant agreement No 101022466, from National Natural Science Foundation of China under Grant 62002172, and from Business Finland AMALIA-2023 under Grant 97/31/2023.</a:t>
            </a:r>
          </a:p>
        </p:txBody>
      </p:sp>
      <p:pic>
        <p:nvPicPr>
          <p:cNvPr id="5" name="Picture 2" descr="H2020-MSCA-ITN VISION">
            <a:extLst>
              <a:ext uri="{FF2B5EF4-FFF2-40B4-BE49-F238E27FC236}">
                <a16:creationId xmlns:a16="http://schemas.microsoft.com/office/drawing/2014/main" id="{D8C9F4B6-9654-2B4D-F2DA-FE69CB0EF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1553" y="6050712"/>
            <a:ext cx="1097700" cy="730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6C0A0944-CB38-13CE-F37A-3635D3118AE7}"/>
              </a:ext>
            </a:extLst>
          </p:cNvPr>
          <p:cNvSpPr txBox="1">
            <a:spLocks/>
          </p:cNvSpPr>
          <p:nvPr/>
        </p:nvSpPr>
        <p:spPr>
          <a:xfrm>
            <a:off x="693431" y="3768632"/>
            <a:ext cx="10880060" cy="670008"/>
          </a:xfrm>
          <a:prstGeom prst="rect">
            <a:avLst/>
          </a:prstGeom>
        </p:spPr>
        <p:txBody>
          <a:bodyPr/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8950" indent="-1746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5700" indent="-1285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70025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600" dirty="0">
                <a:solidFill>
                  <a:schemeClr val="bg2"/>
                </a:solidFill>
              </a:rPr>
              <a:t>*</a:t>
            </a:r>
            <a:r>
              <a:rPr lang="en-US" sz="1600" baseline="30000" dirty="0">
                <a:solidFill>
                  <a:schemeClr val="bg2"/>
                </a:solidFill>
              </a:rPr>
              <a:t> </a:t>
            </a:r>
            <a:r>
              <a:rPr lang="en-US" sz="1600" dirty="0">
                <a:solidFill>
                  <a:schemeClr val="bg2"/>
                </a:solidFill>
              </a:rPr>
              <a:t>This presentation is based on our recent paper in IEEE Signal Processing Letters, vol. 30, pp. 588-592, 2023, </a:t>
            </a:r>
            <a:r>
              <a:rPr lang="en-US" sz="1600" dirty="0" err="1">
                <a:solidFill>
                  <a:schemeClr val="bg2"/>
                </a:solidFill>
              </a:rPr>
              <a:t>doi</a:t>
            </a:r>
            <a:r>
              <a:rPr lang="en-US" sz="1600" dirty="0">
                <a:solidFill>
                  <a:schemeClr val="bg2"/>
                </a:solidFill>
              </a:rPr>
              <a:t>: 10.1109/LSP.2023.3276645.</a:t>
            </a:r>
          </a:p>
        </p:txBody>
      </p:sp>
    </p:spTree>
    <p:extLst>
      <p:ext uri="{BB962C8B-B14F-4D97-AF65-F5344CB8AC3E}">
        <p14:creationId xmlns:p14="http://schemas.microsoft.com/office/powerpoint/2010/main" val="321600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23DE-3FC4-B78A-E403-B858A165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687477"/>
            <a:ext cx="10655486" cy="649288"/>
          </a:xfrm>
        </p:spPr>
        <p:txBody>
          <a:bodyPr anchor="t">
            <a:normAutofit/>
          </a:bodyPr>
          <a:lstStyle/>
          <a:p>
            <a:r>
              <a:rPr lang="en-US" sz="3600" dirty="0"/>
              <a:t>No Reference Quality Assessment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183307-9F84-FA72-C8E1-63D3B18A8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399" y="1336766"/>
            <a:ext cx="11378610" cy="4840198"/>
          </a:xfrm>
        </p:spPr>
        <p:txBody>
          <a:bodyPr/>
          <a:lstStyle/>
          <a:p>
            <a:r>
              <a:rPr lang="en-US" sz="2000" dirty="0"/>
              <a:t>Commonly used in many multimedia and vision applications</a:t>
            </a:r>
          </a:p>
          <a:p>
            <a:pPr lvl="1"/>
            <a:r>
              <a:rPr lang="en-US" sz="1600" dirty="0"/>
              <a:t>When the pristine image is not available </a:t>
            </a:r>
          </a:p>
          <a:p>
            <a:r>
              <a:rPr lang="en-US" sz="2000" dirty="0"/>
              <a:t>Deep learning-based methods are dominant. Examples are:</a:t>
            </a:r>
          </a:p>
          <a:p>
            <a:pPr lvl="1"/>
            <a:endParaRPr lang="en-US" sz="16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314325" lvl="1" indent="0">
              <a:buNone/>
            </a:pPr>
            <a:endParaRPr lang="en-US" sz="1600" dirty="0"/>
          </a:p>
          <a:p>
            <a:pPr marL="314325" lvl="1" indent="0">
              <a:buNone/>
            </a:pPr>
            <a:endParaRPr lang="en-US" sz="1600" dirty="0"/>
          </a:p>
          <a:p>
            <a:r>
              <a:rPr lang="en-US" sz="2000" dirty="0"/>
              <a:t>Complex models </a:t>
            </a:r>
            <a:r>
              <a:rPr lang="en-US" sz="2000" dirty="0">
                <a:sym typeface="Wingdings" panose="05000000000000000000" pitchFamily="2" charset="2"/>
              </a:rPr>
              <a:t> usually higher computational complexity</a:t>
            </a:r>
            <a:r>
              <a:rPr lang="en-US" sz="2000" dirty="0"/>
              <a:t> </a:t>
            </a:r>
          </a:p>
          <a:p>
            <a:r>
              <a:rPr lang="en-US" sz="2000" dirty="0"/>
              <a:t>Fixed sized input needs cropping or resizing </a:t>
            </a:r>
            <a:r>
              <a:rPr lang="en-US" sz="2000" dirty="0">
                <a:sym typeface="Wingdings" panose="05000000000000000000" pitchFamily="2" charset="2"/>
              </a:rPr>
              <a:t> loss of information</a:t>
            </a: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3730C-3884-D96C-0202-7BCEAE4BD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2059" y="6403024"/>
            <a:ext cx="6778800" cy="254015"/>
          </a:xfrm>
        </p:spPr>
        <p:txBody>
          <a:bodyPr anchor="b"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sz="1000" dirty="0"/>
              <a:t>Low complexity No-Reference Image Quality Assessment Based on Multiscale Attention Mechanism With Natural Scene Statistics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911D0-6D1F-9709-B35B-BB327746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62510" y="6394164"/>
            <a:ext cx="766827" cy="25417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90DC808-9B4F-47F6-816E-B4DD926C39FF}" type="datetime1">
              <a:rPr lang="fi-FI" smtClean="0"/>
              <a:pPr>
                <a:spcAft>
                  <a:spcPts val="600"/>
                </a:spcAft>
              </a:pPr>
              <a:t>30.6.2023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0EE3E-6296-5B7A-C40E-33F29CFAE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926" y="6394164"/>
            <a:ext cx="375932" cy="25401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|  </a:t>
            </a:r>
            <a:fld id="{CDC8994D-33BE-6F4B-918B-78B2D731EB1C}" type="slidenum">
              <a:rPr lang="fi-FI" smtClean="0"/>
              <a:pPr>
                <a:spcAft>
                  <a:spcPts val="600"/>
                </a:spcAft>
              </a:pPr>
              <a:t>2</a:t>
            </a:fld>
            <a:endParaRPr lang="fi-FI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6D9D2CE7-7B27-1697-8D8F-2FCA92D26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727563"/>
              </p:ext>
            </p:extLst>
          </p:nvPr>
        </p:nvGraphicFramePr>
        <p:xfrm>
          <a:off x="724156" y="2595729"/>
          <a:ext cx="10469573" cy="2443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88993">
                  <a:extLst>
                    <a:ext uri="{9D8B030D-6E8A-4147-A177-3AD203B41FA5}">
                      <a16:colId xmlns:a16="http://schemas.microsoft.com/office/drawing/2014/main" val="1176796980"/>
                    </a:ext>
                  </a:extLst>
                </a:gridCol>
                <a:gridCol w="5265740">
                  <a:extLst>
                    <a:ext uri="{9D8B030D-6E8A-4147-A177-3AD203B41FA5}">
                      <a16:colId xmlns:a16="http://schemas.microsoft.com/office/drawing/2014/main" val="3744143641"/>
                    </a:ext>
                  </a:extLst>
                </a:gridCol>
                <a:gridCol w="1648133">
                  <a:extLst>
                    <a:ext uri="{9D8B030D-6E8A-4147-A177-3AD203B41FA5}">
                      <a16:colId xmlns:a16="http://schemas.microsoft.com/office/drawing/2014/main" val="3189912312"/>
                    </a:ext>
                  </a:extLst>
                </a:gridCol>
                <a:gridCol w="1266707">
                  <a:extLst>
                    <a:ext uri="{9D8B030D-6E8A-4147-A177-3AD203B41FA5}">
                      <a16:colId xmlns:a16="http://schemas.microsoft.com/office/drawing/2014/main" val="2327594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400" b="0" dirty="0"/>
                        <a:t>W. Sun et 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dirty="0"/>
                        <a:t>Blind quality assessment for in-the-wild images via hierarchical feature fusion and iterative mixed database 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/>
                        <a:t>IEEE JSTSP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dirty="0"/>
                        <a:t>CNN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128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400" b="0" dirty="0"/>
                        <a:t>A. </a:t>
                      </a:r>
                      <a:r>
                        <a:rPr lang="en-US" sz="1400" b="0" dirty="0" err="1"/>
                        <a:t>Golestaneh</a:t>
                      </a:r>
                      <a:r>
                        <a:rPr lang="en-US" sz="1400" b="0" dirty="0"/>
                        <a:t>, et 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dirty="0"/>
                        <a:t>No-reference image quality assessment via transformers, relative ranking, and self-consistency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/>
                        <a:t>IEEE/CVF WCACV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dirty="0"/>
                        <a:t>Transformer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424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400" b="0" dirty="0"/>
                        <a:t>Z. Pan, et 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dirty="0" err="1"/>
                        <a:t>VCRNet</a:t>
                      </a:r>
                      <a:r>
                        <a:rPr lang="en-US" sz="1400" b="0" dirty="0"/>
                        <a:t>: Visual compensation restoration network for no reference image quality 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/>
                        <a:t>IEEE TIP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dirty="0"/>
                        <a:t>CNN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133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400" b="0" dirty="0"/>
                        <a:t>J. You, et 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dirty="0"/>
                        <a:t>Transformer for image quality 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/>
                        <a:t>IEEE ICIP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dirty="0"/>
                        <a:t>Transformer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41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400" b="0" dirty="0"/>
                        <a:t>M. Zhu, et 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dirty="0"/>
                        <a:t>Saliency-guided transformer network combined with local embedding for no-reference image quality 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/>
                        <a:t>IEEE/CVF ICCV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b="0" dirty="0"/>
                        <a:t>Transformer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300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0547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23DE-3FC4-B78A-E403-B858A165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681037"/>
            <a:ext cx="10655486" cy="649288"/>
          </a:xfrm>
        </p:spPr>
        <p:txBody>
          <a:bodyPr anchor="t">
            <a:normAutofit/>
          </a:bodyPr>
          <a:lstStyle/>
          <a:p>
            <a:r>
              <a:rPr lang="en-US" dirty="0"/>
              <a:t>Transformer complexity and alternatives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183307-9F84-FA72-C8E1-63D3B18A8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399" y="1540365"/>
            <a:ext cx="7438711" cy="4636598"/>
          </a:xfrm>
        </p:spPr>
        <p:txBody>
          <a:bodyPr/>
          <a:lstStyle/>
          <a:p>
            <a:r>
              <a:rPr lang="en-US" sz="2000" dirty="0"/>
              <a:t>HVS can be simulated by introducing the attention mechanism</a:t>
            </a:r>
          </a:p>
          <a:p>
            <a:r>
              <a:rPr lang="en-US" sz="2000" dirty="0"/>
              <a:t>Fixed sized input needs cropping or resizing</a:t>
            </a:r>
          </a:p>
          <a:p>
            <a:pPr lvl="1"/>
            <a:r>
              <a:rPr lang="en-US" sz="1800" dirty="0"/>
              <a:t>Loses some features of the original image</a:t>
            </a:r>
          </a:p>
          <a:p>
            <a:r>
              <a:rPr lang="en-US" sz="2000" dirty="0"/>
              <a:t>High computational complexity</a:t>
            </a:r>
          </a:p>
          <a:p>
            <a:pPr lvl="1"/>
            <a:r>
              <a:rPr lang="en-US" sz="1800" dirty="0"/>
              <a:t>1-D operation on a 2-D input</a:t>
            </a:r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3730C-3884-D96C-0202-7BCEAE4BD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2059" y="6403024"/>
            <a:ext cx="6778800" cy="254015"/>
          </a:xfrm>
        </p:spPr>
        <p:txBody>
          <a:bodyPr anchor="b"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sz="1000" dirty="0"/>
              <a:t>Low complexity No-Reference Image Quality Assessment Based on Multiscale Attention Mechanism With Natural Scene Statistics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911D0-6D1F-9709-B35B-BB327746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62510" y="6394164"/>
            <a:ext cx="766827" cy="25417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90DC808-9B4F-47F6-816E-B4DD926C39FF}" type="datetime1">
              <a:rPr lang="fi-FI" smtClean="0"/>
              <a:pPr>
                <a:spcAft>
                  <a:spcPts val="600"/>
                </a:spcAft>
              </a:pPr>
              <a:t>30.6.2023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0EE3E-6296-5B7A-C40E-33F29CFAE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926" y="6394164"/>
            <a:ext cx="375932" cy="25401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|  </a:t>
            </a:r>
            <a:fld id="{CDC8994D-33BE-6F4B-918B-78B2D731EB1C}" type="slidenum">
              <a:rPr lang="fi-FI" smtClean="0"/>
              <a:pPr>
                <a:spcAft>
                  <a:spcPts val="600"/>
                </a:spcAft>
              </a:pPr>
              <a:t>3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E5E486-7D39-50E3-CAA3-4975D3F04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811" y="2376988"/>
            <a:ext cx="4396229" cy="3200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85CB0C-90E9-0549-A326-B18D92F01482}"/>
              </a:ext>
            </a:extLst>
          </p:cNvPr>
          <p:cNvSpPr txBox="1"/>
          <p:nvPr/>
        </p:nvSpPr>
        <p:spPr>
          <a:xfrm>
            <a:off x="5391850" y="5646343"/>
            <a:ext cx="71855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Image source: 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A. </a:t>
            </a:r>
            <a:r>
              <a:rPr lang="en-US" sz="12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Dosovitskiy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et al. "An Image is Worth 16x16 Words: Transformers for Image Recognition at Scale."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ICLR 2021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37431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23DE-3FC4-B78A-E403-B858A165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681037"/>
            <a:ext cx="10655486" cy="649288"/>
          </a:xfrm>
        </p:spPr>
        <p:txBody>
          <a:bodyPr anchor="t">
            <a:normAutofit/>
          </a:bodyPr>
          <a:lstStyle/>
          <a:p>
            <a:r>
              <a:rPr lang="en-US"/>
              <a:t>Overall Framework of MAMIQA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183307-9F84-FA72-C8E1-63D3B18A8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400" y="1433692"/>
            <a:ext cx="5685600" cy="4567368"/>
          </a:xfrm>
        </p:spPr>
        <p:txBody>
          <a:bodyPr/>
          <a:lstStyle/>
          <a:p>
            <a:r>
              <a:rPr lang="en-US" sz="2000" dirty="0"/>
              <a:t>Top branch: Large Kernel Convolution (LKC) for attention</a:t>
            </a:r>
          </a:p>
          <a:p>
            <a:pPr lvl="1"/>
            <a:r>
              <a:rPr lang="en-US" sz="2000" dirty="0"/>
              <a:t>Decomposed into lower complexity modules</a:t>
            </a:r>
          </a:p>
          <a:p>
            <a:r>
              <a:rPr lang="en-US" sz="2000" dirty="0"/>
              <a:t>Lower branch: Natural Scene Statistics (NSS) to compensate for resizing or cropping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3730C-3884-D96C-0202-7BCEAE4BD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2059" y="6403024"/>
            <a:ext cx="6778800" cy="254015"/>
          </a:xfrm>
        </p:spPr>
        <p:txBody>
          <a:bodyPr anchor="b"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sz="1000"/>
              <a:t>Low complexity No-Reference Image Quality Assessment Based on Multiscale Attention Mechanism With Natural Scene Statistics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911D0-6D1F-9709-B35B-BB327746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62510" y="6394164"/>
            <a:ext cx="766827" cy="25417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90DC808-9B4F-47F6-816E-B4DD926C39FF}" type="datetime1">
              <a:rPr lang="fi-FI" smtClean="0"/>
              <a:pPr>
                <a:spcAft>
                  <a:spcPts val="600"/>
                </a:spcAft>
              </a:pPr>
              <a:t>30.6.2023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0EE3E-6296-5B7A-C40E-33F29CFAE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926" y="6394164"/>
            <a:ext cx="375932" cy="25401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|  </a:t>
            </a:r>
            <a:fld id="{CDC8994D-33BE-6F4B-918B-78B2D731EB1C}" type="slidenum">
              <a:rPr lang="fi-FI" smtClean="0"/>
              <a:pPr>
                <a:spcAft>
                  <a:spcPts val="600"/>
                </a:spcAft>
              </a:pPr>
              <a:t>4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84A92F-5C86-D84D-D262-0AEBDE486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697" y="3111784"/>
            <a:ext cx="9392952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481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23DE-3FC4-B78A-E403-B858A165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681037"/>
            <a:ext cx="10655486" cy="649288"/>
          </a:xfrm>
        </p:spPr>
        <p:txBody>
          <a:bodyPr anchor="t">
            <a:normAutofit/>
          </a:bodyPr>
          <a:lstStyle/>
          <a:p>
            <a:r>
              <a:rPr lang="en-US" dirty="0"/>
              <a:t>Attention Mechanism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183307-9F84-FA72-C8E1-63D3B18A8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400" y="1825625"/>
            <a:ext cx="5812430" cy="4351338"/>
          </a:xfrm>
        </p:spPr>
        <p:txBody>
          <a:bodyPr/>
          <a:lstStyle/>
          <a:p>
            <a:r>
              <a:rPr lang="en-US" sz="2400" dirty="0"/>
              <a:t>Large kernel is costly</a:t>
            </a:r>
          </a:p>
          <a:p>
            <a:r>
              <a:rPr lang="en-US" sz="2400" dirty="0"/>
              <a:t>Decomposed LKC for low complexity</a:t>
            </a:r>
          </a:p>
          <a:p>
            <a:pPr lvl="1"/>
            <a:r>
              <a:rPr lang="en-US" sz="2000" dirty="0"/>
              <a:t>Channel-wise conv, Depth-wise conv, and Depth-wise dilation conv</a:t>
            </a:r>
          </a:p>
          <a:p>
            <a:r>
              <a:rPr lang="en-US" sz="2400" dirty="0"/>
              <a:t>HVS views images at multiple scales</a:t>
            </a:r>
          </a:p>
          <a:p>
            <a:pPr lvl="1"/>
            <a:r>
              <a:rPr lang="en-US" sz="2000" dirty="0"/>
              <a:t>Multiscale feature extraction</a:t>
            </a:r>
          </a:p>
          <a:p>
            <a:pPr lvl="1"/>
            <a:r>
              <a:rPr lang="en-US" sz="2000" dirty="0"/>
              <a:t>Feature enhancement in multiple scales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3730C-3884-D96C-0202-7BCEAE4BD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2059" y="6403024"/>
            <a:ext cx="6778800" cy="254015"/>
          </a:xfrm>
        </p:spPr>
        <p:txBody>
          <a:bodyPr anchor="b"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sz="1000"/>
              <a:t>Low complexity No-Reference Image Quality Assessment Based on Multiscale Attention Mechanism With Natural Scene Statistics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911D0-6D1F-9709-B35B-BB327746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62510" y="6394164"/>
            <a:ext cx="766827" cy="25417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90DC808-9B4F-47F6-816E-B4DD926C39FF}" type="datetime1">
              <a:rPr lang="fi-FI" smtClean="0"/>
              <a:pPr>
                <a:spcAft>
                  <a:spcPts val="600"/>
                </a:spcAft>
              </a:pPr>
              <a:t>30.6.2023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0EE3E-6296-5B7A-C40E-33F29CFAE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926" y="6394164"/>
            <a:ext cx="375932" cy="25401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|  </a:t>
            </a:r>
            <a:fld id="{CDC8994D-33BE-6F4B-918B-78B2D731EB1C}" type="slidenum">
              <a:rPr lang="fi-FI" smtClean="0"/>
              <a:pPr>
                <a:spcAft>
                  <a:spcPts val="600"/>
                </a:spcAft>
              </a:pPr>
              <a:t>5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C336EC-897A-2521-2156-554B71414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2673" y="149481"/>
            <a:ext cx="5919708" cy="1828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713315-52AA-0ADE-1795-5E76227DE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5240" y="2091311"/>
            <a:ext cx="5858465" cy="18288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AFDCF1A-F9DC-9B6B-A0C8-EBC2D67BC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6468" y="4284487"/>
            <a:ext cx="5943600" cy="163961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182916B-FD65-B61B-0D6A-25F4004184D2}"/>
              </a:ext>
            </a:extLst>
          </p:cNvPr>
          <p:cNvSpPr txBox="1"/>
          <p:nvPr/>
        </p:nvSpPr>
        <p:spPr>
          <a:xfrm>
            <a:off x="6339431" y="5950214"/>
            <a:ext cx="66257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Image source: M.-H. Guo, et al, “Visual attention network,” 2022, arXiv:2202.09741.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02664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23DE-3FC4-B78A-E403-B858A165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681037"/>
            <a:ext cx="10655486" cy="649288"/>
          </a:xfrm>
        </p:spPr>
        <p:txBody>
          <a:bodyPr anchor="t">
            <a:normAutofit/>
          </a:bodyPr>
          <a:lstStyle/>
          <a:p>
            <a:r>
              <a:rPr lang="en-US" dirty="0"/>
              <a:t>Experimental setup and Datasets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183307-9F84-FA72-C8E1-63D3B18A8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400" y="1825625"/>
            <a:ext cx="11157080" cy="4351338"/>
          </a:xfrm>
        </p:spPr>
        <p:txBody>
          <a:bodyPr/>
          <a:lstStyle/>
          <a:p>
            <a:r>
              <a:rPr lang="en-US" sz="2000" dirty="0"/>
              <a:t>Implemented in </a:t>
            </a:r>
            <a:r>
              <a:rPr lang="en-US" sz="2000" dirty="0" err="1"/>
              <a:t>PyTorch</a:t>
            </a:r>
            <a:endParaRPr lang="en-US" sz="2000" dirty="0"/>
          </a:p>
          <a:p>
            <a:r>
              <a:rPr lang="en-US" sz="2000" dirty="0"/>
              <a:t>Tested on 5 datasets</a:t>
            </a:r>
          </a:p>
          <a:p>
            <a:pPr lvl="1"/>
            <a:r>
              <a:rPr lang="en-US" sz="1800" dirty="0"/>
              <a:t>Synthetically distorted datasets, LIVE II, TID2013, and CSIQ</a:t>
            </a:r>
          </a:p>
          <a:p>
            <a:pPr lvl="1"/>
            <a:r>
              <a:rPr lang="en-US" sz="1800" dirty="0"/>
              <a:t>Authentically distorted datasets LIVE-C, and KonIQ-10K</a:t>
            </a:r>
          </a:p>
          <a:p>
            <a:r>
              <a:rPr lang="en-US" sz="2000" dirty="0"/>
              <a:t>Training process</a:t>
            </a:r>
          </a:p>
          <a:p>
            <a:pPr lvl="1"/>
            <a:r>
              <a:rPr lang="en-US" sz="1800" dirty="0"/>
              <a:t>Random crops of 224 × 224</a:t>
            </a:r>
          </a:p>
          <a:p>
            <a:pPr lvl="1"/>
            <a:r>
              <a:rPr lang="en-US" sz="1800" dirty="0"/>
              <a:t>Batch size of 64</a:t>
            </a:r>
          </a:p>
          <a:p>
            <a:pPr lvl="1"/>
            <a:r>
              <a:rPr lang="en-US" sz="1800" dirty="0"/>
              <a:t>Adam with weight decay 5×10</a:t>
            </a:r>
            <a:r>
              <a:rPr lang="en-US" sz="1800" baseline="30000" dirty="0"/>
              <a:t>-4</a:t>
            </a:r>
          </a:p>
          <a:p>
            <a:pPr lvl="1"/>
            <a:r>
              <a:rPr lang="en-US" sz="1800" dirty="0"/>
              <a:t>Learning rate 2×10</a:t>
            </a:r>
            <a:r>
              <a:rPr lang="en-US" sz="1800" baseline="30000" dirty="0"/>
              <a:t>-5</a:t>
            </a:r>
          </a:p>
          <a:p>
            <a:r>
              <a:rPr lang="en-US" sz="2000" dirty="0"/>
              <a:t>Evaluated based on the widely used metrics</a:t>
            </a:r>
          </a:p>
          <a:p>
            <a:pPr lvl="1"/>
            <a:r>
              <a:rPr lang="en-US" sz="1800" dirty="0"/>
              <a:t>Spearman rank-order correlation coefﬁcient (SRCC)</a:t>
            </a:r>
          </a:p>
          <a:p>
            <a:pPr lvl="1"/>
            <a:r>
              <a:rPr lang="en-US" sz="1800" dirty="0"/>
              <a:t>Pearson linear correlation coefﬁcient (PLCC)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3730C-3884-D96C-0202-7BCEAE4BD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2059" y="6403024"/>
            <a:ext cx="6778800" cy="254015"/>
          </a:xfrm>
        </p:spPr>
        <p:txBody>
          <a:bodyPr anchor="b"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sz="1000" dirty="0"/>
              <a:t>Low complexity No-Reference Image Quality Assessment Based on Multiscale Attention Mechanism With Natural Scene Statistics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911D0-6D1F-9709-B35B-BB327746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62510" y="6394164"/>
            <a:ext cx="766827" cy="25417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90DC808-9B4F-47F6-816E-B4DD926C39FF}" type="datetime1">
              <a:rPr lang="fi-FI" smtClean="0"/>
              <a:pPr>
                <a:spcAft>
                  <a:spcPts val="600"/>
                </a:spcAft>
              </a:pPr>
              <a:t>30.6.2023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0EE3E-6296-5B7A-C40E-33F29CFAE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926" y="6394164"/>
            <a:ext cx="375932" cy="25401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|  </a:t>
            </a:r>
            <a:fld id="{CDC8994D-33BE-6F4B-918B-78B2D731EB1C}" type="slidenum">
              <a:rPr lang="fi-FI" smtClean="0"/>
              <a:pPr>
                <a:spcAft>
                  <a:spcPts val="600"/>
                </a:spcAft>
              </a:pPr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8574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23DE-3FC4-B78A-E403-B858A165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681037"/>
            <a:ext cx="10655486" cy="649288"/>
          </a:xfrm>
        </p:spPr>
        <p:txBody>
          <a:bodyPr anchor="t">
            <a:normAutofit/>
          </a:bodyPr>
          <a:lstStyle/>
          <a:p>
            <a:r>
              <a:rPr lang="en-US" dirty="0"/>
              <a:t>Overall Performance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183307-9F84-FA72-C8E1-63D3B18A8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399" y="1556386"/>
            <a:ext cx="7002991" cy="4620577"/>
          </a:xfrm>
        </p:spPr>
        <p:txBody>
          <a:bodyPr/>
          <a:lstStyle/>
          <a:p>
            <a:r>
              <a:rPr lang="en-US" sz="2000" dirty="0"/>
              <a:t>Improved performance compared to several methods, e.g. CNN based, and Transformer based methods</a:t>
            </a:r>
          </a:p>
          <a:p>
            <a:r>
              <a:rPr lang="en-US" sz="2000" dirty="0"/>
              <a:t>Best or second best in all datasets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3730C-3884-D96C-0202-7BCEAE4BD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2059" y="6403024"/>
            <a:ext cx="6778800" cy="254015"/>
          </a:xfrm>
        </p:spPr>
        <p:txBody>
          <a:bodyPr anchor="b"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sz="1000"/>
              <a:t>Low complexity No-Reference Image Quality Assessment Based on Multiscale Attention Mechanism With Natural Scene Statistics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911D0-6D1F-9709-B35B-BB327746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62510" y="6394164"/>
            <a:ext cx="766827" cy="25417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90DC808-9B4F-47F6-816E-B4DD926C39FF}" type="datetime1">
              <a:rPr lang="fi-FI" smtClean="0"/>
              <a:pPr>
                <a:spcAft>
                  <a:spcPts val="600"/>
                </a:spcAft>
              </a:pPr>
              <a:t>30.6.2023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0EE3E-6296-5B7A-C40E-33F29CFAE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926" y="6394164"/>
            <a:ext cx="375932" cy="25401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|  </a:t>
            </a:r>
            <a:fld id="{CDC8994D-33BE-6F4B-918B-78B2D731EB1C}" type="slidenum">
              <a:rPr lang="fi-FI" smtClean="0"/>
              <a:pPr>
                <a:spcAft>
                  <a:spcPts val="600"/>
                </a:spcAft>
              </a:pPr>
              <a:t>7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B8AD13-4CBF-A70B-2EBB-054460E3E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387" y="2623534"/>
            <a:ext cx="7739743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84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23DE-3FC4-B78A-E403-B858A165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681037"/>
            <a:ext cx="10655486" cy="649288"/>
          </a:xfrm>
        </p:spPr>
        <p:txBody>
          <a:bodyPr anchor="t">
            <a:normAutofit/>
          </a:bodyPr>
          <a:lstStyle/>
          <a:p>
            <a:r>
              <a:rPr lang="en-US" dirty="0"/>
              <a:t>Cross Dataset Performance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183307-9F84-FA72-C8E1-63D3B18A8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400" y="1825625"/>
            <a:ext cx="11157080" cy="4351338"/>
          </a:xfrm>
        </p:spPr>
        <p:txBody>
          <a:bodyPr/>
          <a:lstStyle/>
          <a:p>
            <a:r>
              <a:rPr lang="en-US" sz="2000" dirty="0"/>
              <a:t>Trained on one dataset, tested on others</a:t>
            </a:r>
          </a:p>
          <a:p>
            <a:r>
              <a:rPr lang="en-US" sz="2000" dirty="0"/>
              <a:t>Best in 8/12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3730C-3884-D96C-0202-7BCEAE4BD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2059" y="6403024"/>
            <a:ext cx="6778800" cy="254015"/>
          </a:xfrm>
        </p:spPr>
        <p:txBody>
          <a:bodyPr anchor="b"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sz="1000" dirty="0"/>
              <a:t>Low complexity No-Reference Image Quality Assessment Based on Multiscale Attention Mechanism With Natural Scene Statistics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911D0-6D1F-9709-B35B-BB327746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62510" y="6394164"/>
            <a:ext cx="766827" cy="25417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90DC808-9B4F-47F6-816E-B4DD926C39FF}" type="datetime1">
              <a:rPr lang="fi-FI" smtClean="0"/>
              <a:pPr>
                <a:spcAft>
                  <a:spcPts val="600"/>
                </a:spcAft>
              </a:pPr>
              <a:t>30.6.2023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0EE3E-6296-5B7A-C40E-33F29CFAE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926" y="6394164"/>
            <a:ext cx="375932" cy="25401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|  </a:t>
            </a:r>
            <a:fld id="{CDC8994D-33BE-6F4B-918B-78B2D731EB1C}" type="slidenum">
              <a:rPr lang="fi-FI" smtClean="0"/>
              <a:pPr>
                <a:spcAft>
                  <a:spcPts val="600"/>
                </a:spcAft>
              </a:pPr>
              <a:t>8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7D936D-43FA-BBFC-C532-4195AF529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63" y="3527025"/>
            <a:ext cx="9144000" cy="211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23DE-3FC4-B78A-E403-B858A165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681037"/>
            <a:ext cx="10655486" cy="649288"/>
          </a:xfrm>
        </p:spPr>
        <p:txBody>
          <a:bodyPr anchor="t">
            <a:normAutofit/>
          </a:bodyPr>
          <a:lstStyle/>
          <a:p>
            <a:r>
              <a:rPr lang="en-US" dirty="0"/>
              <a:t>Ablation Study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183307-9F84-FA72-C8E1-63D3B18A8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400" y="1825625"/>
            <a:ext cx="11157080" cy="4351338"/>
          </a:xfrm>
        </p:spPr>
        <p:txBody>
          <a:bodyPr/>
          <a:lstStyle/>
          <a:p>
            <a:r>
              <a:rPr lang="en-US" sz="2000" dirty="0"/>
              <a:t>0.01 to 0.02 improvement from FEM</a:t>
            </a:r>
          </a:p>
          <a:p>
            <a:r>
              <a:rPr lang="en-US" sz="2000" dirty="0"/>
              <a:t>Up </a:t>
            </a:r>
            <a:r>
              <a:rPr lang="en-US" sz="2000"/>
              <a:t>to 0.02 </a:t>
            </a:r>
            <a:r>
              <a:rPr lang="en-US" sz="2000" dirty="0"/>
              <a:t>improvement from NSS</a:t>
            </a:r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3730C-3884-D96C-0202-7BCEAE4BD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2059" y="6403024"/>
            <a:ext cx="6778800" cy="254015"/>
          </a:xfrm>
        </p:spPr>
        <p:txBody>
          <a:bodyPr anchor="b"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sz="1000" dirty="0"/>
              <a:t>Low complexity No-Reference Image Quality Assessment Based on Multiscale Attention Mechanism With Natural Scene Statistics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911D0-6D1F-9709-B35B-BB327746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62510" y="6394164"/>
            <a:ext cx="766827" cy="25417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90DC808-9B4F-47F6-816E-B4DD926C39FF}" type="datetime1">
              <a:rPr lang="fi-FI" smtClean="0"/>
              <a:pPr>
                <a:spcAft>
                  <a:spcPts val="600"/>
                </a:spcAft>
              </a:pPr>
              <a:t>30.6.2023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0EE3E-6296-5B7A-C40E-33F29CFAE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926" y="6394164"/>
            <a:ext cx="375932" cy="25401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|  </a:t>
            </a:r>
            <a:fld id="{CDC8994D-33BE-6F4B-918B-78B2D731EB1C}" type="slidenum">
              <a:rPr lang="fi-FI" smtClean="0"/>
              <a:pPr>
                <a:spcAft>
                  <a:spcPts val="600"/>
                </a:spcAft>
              </a:pPr>
              <a:t>9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4681ED-01C7-5623-8CB3-8F4BBF23B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629" y="3598426"/>
            <a:ext cx="9598461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885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23DE-3FC4-B78A-E403-B858A165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681037"/>
            <a:ext cx="10655486" cy="649288"/>
          </a:xfrm>
        </p:spPr>
        <p:txBody>
          <a:bodyPr anchor="t">
            <a:normAutofit/>
          </a:bodyPr>
          <a:lstStyle/>
          <a:p>
            <a:r>
              <a:rPr lang="en-US" dirty="0"/>
              <a:t>Computational Complexity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183307-9F84-FA72-C8E1-63D3B18A8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400" y="1825625"/>
            <a:ext cx="11157080" cy="4351338"/>
          </a:xfrm>
        </p:spPr>
        <p:txBody>
          <a:bodyPr/>
          <a:lstStyle/>
          <a:p>
            <a:r>
              <a:rPr lang="en-US" sz="2000" dirty="0"/>
              <a:t>35% lower complexity compared to </a:t>
            </a:r>
            <a:r>
              <a:rPr lang="en-US" sz="2000" dirty="0" err="1"/>
              <a:t>TReS</a:t>
            </a:r>
            <a:r>
              <a:rPr lang="en-US" sz="2000" dirty="0"/>
              <a:t> (Transformer-based)</a:t>
            </a:r>
          </a:p>
          <a:p>
            <a:pPr lvl="1"/>
            <a:r>
              <a:rPr lang="en-US" sz="1800" dirty="0"/>
              <a:t>But still significantly better</a:t>
            </a:r>
          </a:p>
          <a:p>
            <a:r>
              <a:rPr lang="en-US" sz="2000" dirty="0"/>
              <a:t>50% lower than </a:t>
            </a:r>
            <a:r>
              <a:rPr lang="en-US" sz="2000" dirty="0" err="1"/>
              <a:t>StairIQ</a:t>
            </a:r>
            <a:r>
              <a:rPr lang="en-US" sz="2000" dirty="0"/>
              <a:t> (CNN based)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3730C-3884-D96C-0202-7BCEAE4BD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2059" y="6403024"/>
            <a:ext cx="6778800" cy="254015"/>
          </a:xfrm>
        </p:spPr>
        <p:txBody>
          <a:bodyPr anchor="b"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sz="1000" dirty="0"/>
              <a:t>Low complexity No-Reference Image Quality Assessment Based on Multiscale Attention Mechanism With Natural Scene Statistics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911D0-6D1F-9709-B35B-BB327746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62510" y="6394164"/>
            <a:ext cx="766827" cy="25417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90DC808-9B4F-47F6-816E-B4DD926C39FF}" type="datetime1">
              <a:rPr lang="fi-FI" smtClean="0"/>
              <a:pPr>
                <a:spcAft>
                  <a:spcPts val="600"/>
                </a:spcAft>
              </a:pPr>
              <a:t>30.6.2023</a:t>
            </a:fld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0EE3E-6296-5B7A-C40E-33F29CFAE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926" y="6394164"/>
            <a:ext cx="375932" cy="25401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|  </a:t>
            </a:r>
            <a:fld id="{CDC8994D-33BE-6F4B-918B-78B2D731EB1C}" type="slidenum">
              <a:rPr lang="fi-FI" smtClean="0"/>
              <a:pPr>
                <a:spcAft>
                  <a:spcPts val="600"/>
                </a:spcAft>
              </a:pPr>
              <a:t>10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D2CAD6-B920-8F66-2653-7F25F6F36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199" y="3429000"/>
            <a:ext cx="6531429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92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23DE-3FC4-B78A-E403-B858A165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693099"/>
            <a:ext cx="10655486" cy="649288"/>
          </a:xfrm>
        </p:spPr>
        <p:txBody>
          <a:bodyPr anchor="t">
            <a:normAutofit/>
          </a:bodyPr>
          <a:lstStyle/>
          <a:p>
            <a:r>
              <a:rPr lang="en-US" dirty="0"/>
              <a:t>Remarks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183307-9F84-FA72-C8E1-63D3B18A8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9341" y="1568448"/>
            <a:ext cx="6873341" cy="4834576"/>
          </a:xfrm>
        </p:spPr>
        <p:txBody>
          <a:bodyPr/>
          <a:lstStyle/>
          <a:p>
            <a:pPr marL="34290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Transformers (and perhaps other complex DNNs) can be replaced by lower complexity structures</a:t>
            </a:r>
          </a:p>
          <a:p>
            <a:pPr marL="650875" lvl="1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large convolution kernels</a:t>
            </a:r>
          </a:p>
          <a:p>
            <a:pPr marL="34290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Decomposed large kernel convolution works just as good (and even better) as Transformer</a:t>
            </a:r>
          </a:p>
          <a:p>
            <a:pPr marL="34290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Natural scene statistics can be successful to compensate the image info lost in cropping</a:t>
            </a:r>
          </a:p>
          <a:p>
            <a:pPr marL="342900" lvl="0" indent="-342900" algn="just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2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3730C-3884-D96C-0202-7BCEAE4BD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2059" y="6403024"/>
            <a:ext cx="6778800" cy="25401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Comprehensive Complexity Assessment of Emerging Learned Image Compression on CPU and GPU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911D0-6D1F-9709-B35B-BB327746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62510" y="6394164"/>
            <a:ext cx="766827" cy="25417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90DC808-9B4F-47F6-816E-B4DD926C39FF}" type="datetime1">
              <a:rPr lang="fi-FI" smtClean="0"/>
              <a:pPr>
                <a:spcAft>
                  <a:spcPts val="600"/>
                </a:spcAft>
              </a:pPr>
              <a:t>30.6.2023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0EE3E-6296-5B7A-C40E-33F29CFAE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926" y="6394164"/>
            <a:ext cx="375932" cy="25401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|  </a:t>
            </a:r>
            <a:fld id="{CDC8994D-33BE-6F4B-918B-78B2D731EB1C}" type="slidenum">
              <a:rPr lang="fi-FI" smtClean="0"/>
              <a:pPr>
                <a:spcAft>
                  <a:spcPts val="600"/>
                </a:spcAft>
              </a:pPr>
              <a:t>11</a:t>
            </a:fld>
            <a:endParaRPr lang="fi-FI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8E1438-0313-3C7B-3E0F-671857DAFE62}"/>
              </a:ext>
            </a:extLst>
          </p:cNvPr>
          <p:cNvSpPr txBox="1"/>
          <p:nvPr/>
        </p:nvSpPr>
        <p:spPr>
          <a:xfrm>
            <a:off x="8084782" y="1568448"/>
            <a:ext cx="391841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Codes available on GitHub:</a:t>
            </a:r>
          </a:p>
          <a:p>
            <a:endParaRPr lang="en-US" dirty="0">
              <a:latin typeface="+mj-lt"/>
              <a:ea typeface="Times New Roman" panose="02020603050405020304" pitchFamily="18" charset="0"/>
            </a:endParaRPr>
          </a:p>
          <a:p>
            <a:endParaRPr lang="en-US" dirty="0">
              <a:effectLst/>
              <a:latin typeface="+mj-lt"/>
              <a:ea typeface="Times New Roman" panose="02020603050405020304" pitchFamily="18" charset="0"/>
            </a:endParaRPr>
          </a:p>
          <a:p>
            <a:endParaRPr lang="en-US" dirty="0">
              <a:latin typeface="+mj-lt"/>
              <a:ea typeface="Times New Roman" panose="02020603050405020304" pitchFamily="18" charset="0"/>
            </a:endParaRPr>
          </a:p>
          <a:p>
            <a:endParaRPr lang="en-US" dirty="0">
              <a:effectLst/>
              <a:latin typeface="+mj-lt"/>
              <a:ea typeface="Times New Roman" panose="02020603050405020304" pitchFamily="18" charset="0"/>
            </a:endParaRPr>
          </a:p>
          <a:p>
            <a:endParaRPr lang="en-US" u="sng" dirty="0">
              <a:solidFill>
                <a:srgbClr val="0000FF"/>
              </a:solidFill>
              <a:latin typeface="+mj-lt"/>
              <a:ea typeface="Times New Roman" panose="02020603050405020304" pitchFamily="18" charset="0"/>
            </a:endParaRPr>
          </a:p>
          <a:p>
            <a:endParaRPr lang="en-US" u="sng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u="sng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https://github.com/Vencoders/MAMIQA</a:t>
            </a:r>
            <a:endParaRPr lang="en-US" dirty="0"/>
          </a:p>
        </p:txBody>
      </p:sp>
      <p:pic>
        <p:nvPicPr>
          <p:cNvPr id="7" name="Picture 6" descr="A qr code with black squares&#10;&#10;Description automatically generated with low confidence">
            <a:extLst>
              <a:ext uri="{FF2B5EF4-FFF2-40B4-BE49-F238E27FC236}">
                <a16:creationId xmlns:a16="http://schemas.microsoft.com/office/drawing/2014/main" id="{B14308DA-20DA-7B5C-615A-3A2E57219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216" y="2048414"/>
            <a:ext cx="1534366" cy="153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31056"/>
      </p:ext>
    </p:extLst>
  </p:cSld>
  <p:clrMapOvr>
    <a:masterClrMapping/>
  </p:clrMapOvr>
</p:sld>
</file>

<file path=ppt/theme/theme1.xml><?xml version="1.0" encoding="utf-8"?>
<a:theme xmlns:a="http://schemas.openxmlformats.org/drawingml/2006/main" name="TUNI Theme">
  <a:themeElements>
    <a:clrScheme name="TUNI-teema-pp">
      <a:dk1>
        <a:srgbClr val="000000"/>
      </a:dk1>
      <a:lt1>
        <a:srgbClr val="FFFFFF"/>
      </a:lt1>
      <a:dk2>
        <a:srgbClr val="4E008E"/>
      </a:dk2>
      <a:lt2>
        <a:srgbClr val="FFFFFF"/>
      </a:lt2>
      <a:accent1>
        <a:srgbClr val="4E008E"/>
      </a:accent1>
      <a:accent2>
        <a:srgbClr val="38B399"/>
      </a:accent2>
      <a:accent3>
        <a:srgbClr val="FFE349"/>
      </a:accent3>
      <a:accent4>
        <a:srgbClr val="CF286F"/>
      </a:accent4>
      <a:accent5>
        <a:srgbClr val="000000"/>
      </a:accent5>
      <a:accent6>
        <a:srgbClr val="79C0EB"/>
      </a:accent6>
      <a:hlink>
        <a:srgbClr val="0041BE"/>
      </a:hlink>
      <a:folHlink>
        <a:srgbClr val="CF286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2" id="{10F31A3C-2E5F-4AD1-87C9-70D32A4E6885}" vid="{3DE92B88-D737-45BB-A072-5CA8C8F2A4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Tampere-teema-pp</Template>
  <TotalTime>0</TotalTime>
  <Words>825</Words>
  <Application>Microsoft Office PowerPoint</Application>
  <PresentationFormat>Widescreen</PresentationFormat>
  <Paragraphs>132</Paragraphs>
  <Slides>11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Symbol</vt:lpstr>
      <vt:lpstr>Times New Roman</vt:lpstr>
      <vt:lpstr>TUNI Theme</vt:lpstr>
      <vt:lpstr>Low complexity No-Reference Image Quality Assessment Based on Multiscale Attention Mechanism With Natural Scene Statistics*</vt:lpstr>
      <vt:lpstr>No Reference Quality Assessment</vt:lpstr>
      <vt:lpstr>Transformer complexity and alternatives</vt:lpstr>
      <vt:lpstr>Overall Framework of MAMIQA</vt:lpstr>
      <vt:lpstr>Attention Mechanism</vt:lpstr>
      <vt:lpstr>Experimental setup and Datasets</vt:lpstr>
      <vt:lpstr>Overall Performance</vt:lpstr>
      <vt:lpstr>Cross Dataset Performance</vt:lpstr>
      <vt:lpstr>Ablation Study</vt:lpstr>
      <vt:lpstr>Computational Complexity</vt:lpstr>
      <vt:lpstr>Remarks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Farhad</dc:creator>
  <cp:lastModifiedBy>Farhad Pakdaman (TAU)</cp:lastModifiedBy>
  <cp:revision>222</cp:revision>
  <dcterms:created xsi:type="dcterms:W3CDTF">2020-01-13T14:13:22Z</dcterms:created>
  <dcterms:modified xsi:type="dcterms:W3CDTF">2023-06-30T14:23:49Z</dcterms:modified>
</cp:coreProperties>
</file>