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58" r:id="rId3"/>
    <p:sldId id="320" r:id="rId4"/>
    <p:sldId id="256" r:id="rId5"/>
    <p:sldId id="330" r:id="rId6"/>
    <p:sldId id="328" r:id="rId7"/>
    <p:sldId id="331" r:id="rId8"/>
    <p:sldId id="329" r:id="rId9"/>
  </p:sldIdLst>
  <p:sldSz cx="9906000" cy="6858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2" d="100"/>
          <a:sy n="92" d="100"/>
        </p:scale>
        <p:origin x="9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EC10B-8ED8-4472-B762-41334B8C456D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D349D-B67D-4C23-A4F5-30084E8DE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36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  <a:sym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19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  <a:sym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30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27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835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13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57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398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22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07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88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3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53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49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py,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body" sz="quarter" idx="13"/>
          </p:nvPr>
        </p:nvSpPr>
        <p:spPr>
          <a:xfrm>
            <a:off x="361156" y="6329840"/>
            <a:ext cx="4454408" cy="307976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97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4"/>
          </p:nvPr>
        </p:nvSpPr>
        <p:spPr>
          <a:xfrm>
            <a:off x="361156" y="904715"/>
            <a:ext cx="4454408" cy="7543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575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sz="half" idx="15"/>
          </p:nvPr>
        </p:nvSpPr>
        <p:spPr>
          <a:xfrm>
            <a:off x="361157" y="1901825"/>
            <a:ext cx="4446129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Shape 56"/>
          <p:cNvSpPr>
            <a:spLocks noGrp="1"/>
          </p:cNvSpPr>
          <p:nvPr>
            <p:ph type="pic" idx="16"/>
          </p:nvPr>
        </p:nvSpPr>
        <p:spPr>
          <a:xfrm>
            <a:off x="4962100" y="596"/>
            <a:ext cx="4941096" cy="68580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r>
              <a:rPr lang="en-US" noProof="0">
                <a:sym typeface="Arial"/>
              </a:rPr>
              <a:t>Click icon to add picture</a:t>
            </a:r>
            <a:endParaRPr noProof="0" dirty="0">
              <a:sym typeface="Arial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7161"/>
      </p:ext>
    </p:extLst>
  </p:cSld>
  <p:clrMapOvr>
    <a:masterClrMapping/>
  </p:clrMapOvr>
  <p:transition spd="med"/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Copy,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4"/>
          <p:cNvSpPr>
            <a:spLocks noChangeArrowheads="1"/>
          </p:cNvSpPr>
          <p:nvPr/>
        </p:nvSpPr>
        <p:spPr bwMode="auto">
          <a:xfrm>
            <a:off x="1" y="904876"/>
            <a:ext cx="230882" cy="703263"/>
          </a:xfrm>
          <a:prstGeom prst="rect">
            <a:avLst/>
          </a:prstGeom>
          <a:solidFill>
            <a:srgbClr val="0F80C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7146" tIns="37146" rIns="37146" bIns="37146" anchor="ctr"/>
          <a:lstStyle/>
          <a:p>
            <a:pPr algn="ctr" hangingPunct="0"/>
            <a:endParaRPr lang="en-US" sz="1463" b="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65" name="Shape 65"/>
          <p:cNvSpPr>
            <a:spLocks noGrp="1"/>
          </p:cNvSpPr>
          <p:nvPr>
            <p:ph type="body" sz="quarter" idx="13"/>
          </p:nvPr>
        </p:nvSpPr>
        <p:spPr>
          <a:xfrm>
            <a:off x="361157" y="6329840"/>
            <a:ext cx="4703635" cy="307976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97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Shape 66"/>
          <p:cNvSpPr>
            <a:spLocks noGrp="1"/>
          </p:cNvSpPr>
          <p:nvPr>
            <p:ph type="pic" sz="half" idx="14"/>
          </p:nvPr>
        </p:nvSpPr>
        <p:spPr>
          <a:xfrm>
            <a:off x="4943299" y="2075022"/>
            <a:ext cx="4978697" cy="38787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r>
              <a:rPr lang="en-US" noProof="0">
                <a:sym typeface="Arial"/>
              </a:rPr>
              <a:t>Click icon to add picture</a:t>
            </a:r>
            <a:endParaRPr noProof="0" dirty="0">
              <a:sym typeface="Arial"/>
            </a:endParaRPr>
          </a:p>
        </p:txBody>
      </p:sp>
      <p:sp>
        <p:nvSpPr>
          <p:cNvPr id="67" name="Shape 67"/>
          <p:cNvSpPr>
            <a:spLocks noGrp="1"/>
          </p:cNvSpPr>
          <p:nvPr>
            <p:ph type="body" sz="quarter" idx="15"/>
          </p:nvPr>
        </p:nvSpPr>
        <p:spPr>
          <a:xfrm>
            <a:off x="361156" y="904715"/>
            <a:ext cx="9350668" cy="7543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575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sz="half" idx="16"/>
          </p:nvPr>
        </p:nvSpPr>
        <p:spPr>
          <a:xfrm>
            <a:off x="361157" y="1901825"/>
            <a:ext cx="4446129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hape 7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49" y="225426"/>
            <a:ext cx="1676238" cy="16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126130"/>
      </p:ext>
    </p:extLst>
  </p:cSld>
  <p:clrMapOvr>
    <a:masterClrMapping/>
  </p:clrMapOvr>
  <p:transition spd="med"/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20-June-2023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 Subjective Dataset for Multi-Screen Video Streaming Applications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48652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4785757"/>
            <a:ext cx="7155782" cy="915873"/>
          </a:xfrm>
        </p:spPr>
        <p:txBody>
          <a:bodyPr rtlCol="0" anchor="b">
            <a:normAutofit/>
          </a:bodyPr>
          <a:lstStyle>
            <a:lvl1pPr algn="l">
              <a:defRPr sz="4469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6050473"/>
            <a:ext cx="74295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accent1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95785" y="6365146"/>
            <a:ext cx="238203" cy="242370"/>
          </a:xfrm>
        </p:spPr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8791575" y="870003"/>
            <a:ext cx="111442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833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900" y="934641"/>
            <a:ext cx="8543925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229" y="6457922"/>
            <a:ext cx="238203" cy="24237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70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652070"/>
            <a:ext cx="3194943" cy="2390931"/>
          </a:xfrm>
        </p:spPr>
        <p:txBody>
          <a:bodyPr rtlCol="0" anchor="b">
            <a:noAutofit/>
          </a:bodyPr>
          <a:lstStyle>
            <a:lvl1pPr>
              <a:defRPr sz="3250"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WITH</a:t>
            </a:r>
            <a:br>
              <a:rPr lang="en-GB" noProof="0"/>
            </a:br>
            <a:r>
              <a:rPr lang="en-GB" noProof="0"/>
              <a:t>CAPTION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50648" y="255600"/>
            <a:ext cx="4250648" cy="6346800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25">
                <a:solidFill>
                  <a:schemeClr val="bg1"/>
                </a:solidFill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650" y="3283710"/>
            <a:ext cx="3194943" cy="24399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EC5F85-9C1B-4EC8-942F-8544A08E0214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558422" y="0"/>
            <a:ext cx="585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9476422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342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0291" y="4537310"/>
            <a:ext cx="7625118" cy="915873"/>
          </a:xfrm>
        </p:spPr>
        <p:txBody>
          <a:bodyPr rtlCol="0" anchor="b">
            <a:normAutofit/>
          </a:bodyPr>
          <a:lstStyle>
            <a:lvl1pPr>
              <a:defRPr sz="325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9906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31A7E-0CAA-4504-99D4-6ECAB75DE338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80291" y="6159402"/>
            <a:ext cx="2125628" cy="384202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229" y="6457922"/>
            <a:ext cx="238203" cy="242370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95CBEC59-7FF9-4688-98DF-89832A0C9025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042737" y="4914000"/>
            <a:ext cx="585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80291" y="5702936"/>
            <a:ext cx="7625118" cy="526936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lang="en-US" sz="2031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607527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1"/>
            <a:ext cx="9905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219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9906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35725" y="5027254"/>
            <a:ext cx="4365937" cy="1132143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6559" y="4626870"/>
            <a:ext cx="3759165" cy="1389106"/>
          </a:xfrm>
        </p:spPr>
        <p:txBody>
          <a:bodyPr rtlCol="0" anchor="b">
            <a:normAutofit/>
          </a:bodyPr>
          <a:lstStyle>
            <a:lvl1pPr algn="l">
              <a:defRPr sz="325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B43860-4A91-452A-A2EA-61482C08C444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6559" y="6159403"/>
            <a:ext cx="1750499" cy="365125"/>
          </a:xfr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042737" y="4914000"/>
            <a:ext cx="585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</p:spTree>
    <p:extLst>
      <p:ext uri="{BB962C8B-B14F-4D97-AF65-F5344CB8AC3E}">
        <p14:creationId xmlns:p14="http://schemas.microsoft.com/office/powerpoint/2010/main" val="1615662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318288"/>
            <a:ext cx="7155782" cy="2387600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</a:t>
            </a:r>
            <a:br>
              <a:rPr lang="en-GB" noProof="0"/>
            </a:br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3052757"/>
            <a:ext cx="74295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63E8AE2-F62E-4E48-B043-D6AA467D0D19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0"/>
            <a:ext cx="117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2897709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314323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539" y="5396631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38218417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2522758"/>
            <a:ext cx="7155782" cy="2387600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</a:t>
            </a:r>
            <a:br>
              <a:rPr lang="en-GB" noProof="0"/>
            </a:br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5257227"/>
            <a:ext cx="74295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5D8192C-40F0-4839-8F6A-CA11A3C08377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3438000"/>
            <a:ext cx="117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5102179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314323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539" y="1015980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82292108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9906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4700583"/>
            <a:ext cx="7155782" cy="915873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5949257"/>
            <a:ext cx="74295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AAC9FE8-93D7-4F02-BDEA-C0C15E3F7257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4878000"/>
            <a:ext cx="117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5794209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314323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0539" y="1013970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2620867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7" y="2413987"/>
            <a:ext cx="5774706" cy="1838643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7" y="4599499"/>
            <a:ext cx="5774706" cy="966857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6A5C446A-8829-41BF-8F7A-B65235F46717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2740862"/>
            <a:ext cx="117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4444451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0123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539" y="5532987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00609196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334" y="458920"/>
            <a:ext cx="8101567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33" y="3775166"/>
            <a:ext cx="8101566" cy="2427923"/>
          </a:xfrm>
        </p:spPr>
        <p:txBody>
          <a:bodyPr rtlCol="0">
            <a:normAutofit/>
          </a:bodyPr>
          <a:lstStyle>
            <a:lvl1pPr marL="0" indent="0">
              <a:buNone/>
              <a:defRPr sz="1300" i="0">
                <a:solidFill>
                  <a:schemeClr val="bg1"/>
                </a:solidFill>
              </a:defRPr>
            </a:lvl1pPr>
            <a:lvl2pPr marL="371475" indent="0">
              <a:buNone/>
              <a:defRPr sz="1463" i="1">
                <a:solidFill>
                  <a:schemeClr val="bg1"/>
                </a:solidFill>
              </a:defRPr>
            </a:lvl2pPr>
            <a:lvl3pPr marL="742950" indent="0">
              <a:buNone/>
              <a:defRPr sz="1300" i="1">
                <a:solidFill>
                  <a:schemeClr val="bg1"/>
                </a:solidFill>
              </a:defRPr>
            </a:lvl3pPr>
            <a:lvl4pPr marL="1114425" indent="0">
              <a:buNone/>
              <a:defRPr sz="1138" i="1">
                <a:solidFill>
                  <a:schemeClr val="bg1"/>
                </a:solidFill>
              </a:defRPr>
            </a:lvl4pPr>
            <a:lvl5pPr marL="1485900" indent="0">
              <a:buNone/>
              <a:defRPr sz="1138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87CF992D-B4BA-48CD-B1A4-FE1EE0D2D645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558422" y="0"/>
            <a:ext cx="585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868451" y="1528464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755333" y="1669111"/>
            <a:ext cx="8101566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16114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8"/>
            <a:ext cx="9906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334" y="458920"/>
            <a:ext cx="8101567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33" y="3133485"/>
            <a:ext cx="8543925" cy="242792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sz="13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>
              <a:buNone/>
              <a:defRPr sz="1463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742950" indent="0">
              <a:buNone/>
              <a:defRPr sz="13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114425" indent="0">
              <a:buNone/>
              <a:defRPr sz="1138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485900" indent="0">
              <a:buNone/>
              <a:defRPr sz="1138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18E7718-5BA5-4479-B432-C1303AEC1636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558422" y="0"/>
            <a:ext cx="585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868451" y="1528464"/>
            <a:ext cx="5126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755333" y="1669111"/>
            <a:ext cx="8101566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accent1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75857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1" y="546845"/>
            <a:ext cx="731066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111" y="3581731"/>
            <a:ext cx="7310661" cy="223046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sz="1300" i="0">
                <a:solidFill>
                  <a:schemeClr val="bg1"/>
                </a:solidFill>
              </a:defRPr>
            </a:lvl1pPr>
            <a:lvl2pPr marL="371475" indent="0">
              <a:buNone/>
              <a:defRPr sz="1463" i="1">
                <a:solidFill>
                  <a:schemeClr val="bg1"/>
                </a:solidFill>
              </a:defRPr>
            </a:lvl2pPr>
            <a:lvl3pPr marL="742950" indent="0">
              <a:buNone/>
              <a:defRPr sz="1300" i="1">
                <a:solidFill>
                  <a:schemeClr val="bg1"/>
                </a:solidFill>
              </a:defRPr>
            </a:lvl3pPr>
            <a:lvl4pPr marL="1114425" indent="0">
              <a:buNone/>
              <a:defRPr sz="1138" i="1">
                <a:solidFill>
                  <a:schemeClr val="bg1"/>
                </a:solidFill>
              </a:defRPr>
            </a:lvl4pPr>
            <a:lvl5pPr marL="1485900" indent="0">
              <a:buNone/>
              <a:defRPr sz="1138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1DBA348-70E8-4381-8C93-182287B290A5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701" y="6159403"/>
            <a:ext cx="226538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9" y="244717"/>
            <a:ext cx="585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354228" y="1616389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241111" y="1757036"/>
            <a:ext cx="7310661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8887288" y="1341281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0201" y="1377656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9476422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08304" y="6168360"/>
            <a:ext cx="12255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7667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1443655"/>
            <a:ext cx="3366638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520" y="2588055"/>
            <a:ext cx="4247926" cy="31229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sz="1300" i="0">
                <a:solidFill>
                  <a:schemeClr val="bg1"/>
                </a:solidFill>
              </a:defRPr>
            </a:lvl1pPr>
            <a:lvl2pPr marL="371475" indent="0">
              <a:buNone/>
              <a:defRPr sz="1463" i="1">
                <a:solidFill>
                  <a:schemeClr val="bg1"/>
                </a:solidFill>
              </a:defRPr>
            </a:lvl2pPr>
            <a:lvl3pPr marL="742950" indent="0">
              <a:buNone/>
              <a:defRPr sz="1300" i="1">
                <a:solidFill>
                  <a:schemeClr val="bg1"/>
                </a:solidFill>
              </a:defRPr>
            </a:lvl3pPr>
            <a:lvl4pPr marL="1114425" indent="0">
              <a:buNone/>
              <a:defRPr sz="1138" i="1">
                <a:solidFill>
                  <a:schemeClr val="bg1"/>
                </a:solidFill>
              </a:defRPr>
            </a:lvl4pPr>
            <a:lvl5pPr marL="1485900" indent="0">
              <a:buNone/>
              <a:defRPr sz="1138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A545E89-2DC6-485A-AABA-CEF9EC255F6F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1684524"/>
            <a:ext cx="585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354227" y="2882481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241110" y="3023128"/>
            <a:ext cx="3366638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97211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4953000" y="0"/>
            <a:ext cx="4953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1700327"/>
            <a:ext cx="3366638" cy="1536580"/>
          </a:xfrm>
        </p:spPr>
        <p:txBody>
          <a:bodyPr rtlCol="0"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pPr rtl="0"/>
            <a:r>
              <a:rPr lang="en-GB" noProof="0"/>
              <a:t>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743" y="2138878"/>
            <a:ext cx="3544077" cy="31229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sz="1300" i="0">
                <a:solidFill>
                  <a:schemeClr val="bg1"/>
                </a:solidFill>
              </a:defRPr>
            </a:lvl1pPr>
            <a:lvl2pPr marL="371475" indent="0">
              <a:buNone/>
              <a:defRPr sz="1463" i="1">
                <a:solidFill>
                  <a:schemeClr val="bg1"/>
                </a:solidFill>
              </a:defRPr>
            </a:lvl2pPr>
            <a:lvl3pPr marL="742950" indent="0">
              <a:buNone/>
              <a:defRPr sz="1300" i="1">
                <a:solidFill>
                  <a:schemeClr val="bg1"/>
                </a:solidFill>
              </a:defRPr>
            </a:lvl3pPr>
            <a:lvl4pPr marL="1114425" indent="0">
              <a:buNone/>
              <a:defRPr sz="1138" i="1">
                <a:solidFill>
                  <a:schemeClr val="bg1"/>
                </a:solidFill>
              </a:defRPr>
            </a:lvl4pPr>
            <a:lvl5pPr marL="1485900" indent="0">
              <a:buNone/>
              <a:defRPr sz="1138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B10C5714-3264-4997-96F2-B6F900B7CF4D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1941196"/>
            <a:ext cx="585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354227" y="3139153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241110" y="3279799"/>
            <a:ext cx="3366638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bg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761811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2316702"/>
            <a:ext cx="8543925" cy="1500187"/>
          </a:xfrm>
        </p:spPr>
        <p:txBody>
          <a:bodyPr rtlCol="0" anchor="b">
            <a:normAutofit/>
          </a:bodyPr>
          <a:lstStyle>
            <a:lvl1pPr>
              <a:defRPr sz="3250"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4650" y="4083026"/>
            <a:ext cx="8543925" cy="77032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3B16D07-E5DC-4B8B-A668-922960AF9429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558422" y="0"/>
            <a:ext cx="585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868451" y="3940727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626951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2781919"/>
            <a:ext cx="8543925" cy="1500187"/>
          </a:xfrm>
        </p:spPr>
        <p:txBody>
          <a:bodyPr rtlCol="0" anchor="b">
            <a:normAutofit/>
          </a:bodyPr>
          <a:lstStyle>
            <a:lvl1pPr>
              <a:defRPr sz="3250"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54650" y="4548244"/>
            <a:ext cx="8543925" cy="77032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89E55A6D-DF3A-4FD1-9BF6-FAE2B6747800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650" y="6159403"/>
            <a:ext cx="237240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558422" y="3186000"/>
            <a:ext cx="585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868451" y="4405945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36823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1" y="2316702"/>
            <a:ext cx="7764301" cy="1500187"/>
          </a:xfrm>
        </p:spPr>
        <p:txBody>
          <a:bodyPr rtlCol="0" anchor="b">
            <a:normAutofit/>
          </a:bodyPr>
          <a:lstStyle>
            <a:lvl1pPr>
              <a:defRPr sz="3250"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1110" y="4083026"/>
            <a:ext cx="7764302" cy="77032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156B468D-8334-472F-963D-CD236B76AEA6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044198" y="255685"/>
            <a:ext cx="585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354228" y="3940727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8888525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1438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9476422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08304" y="6168360"/>
            <a:ext cx="12255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77830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1443655"/>
            <a:ext cx="3366638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E87C5A9-315A-484F-BF93-0CBD06996031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1684524"/>
            <a:ext cx="585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354227" y="2882481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241110" y="3023128"/>
            <a:ext cx="3366638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911044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4953000" y="0"/>
            <a:ext cx="4953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1700327"/>
            <a:ext cx="3366638" cy="1536580"/>
          </a:xfrm>
        </p:spPr>
        <p:txBody>
          <a:bodyPr rtlCol="0"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54FA7CA-7524-4A71-A3DC-5FFEB63E2E54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1941196"/>
            <a:ext cx="585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354227" y="3139153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241110" y="3279799"/>
            <a:ext cx="3366638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031" b="1" i="0">
                <a:solidFill>
                  <a:schemeClr val="bg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303156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724196"/>
            <a:ext cx="8543925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650" y="2272009"/>
            <a:ext cx="4190702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50" y="3386142"/>
            <a:ext cx="4190702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6355" y="2272009"/>
            <a:ext cx="42113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27CF57A-9534-4676-BD9B-20D86494A282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558422" y="0"/>
            <a:ext cx="585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868451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5209946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126993" y="3386142"/>
            <a:ext cx="4190702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7427952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8"/>
            <a:ext cx="9906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724196"/>
            <a:ext cx="8543925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650" y="2272009"/>
            <a:ext cx="4190702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50" y="3386143"/>
            <a:ext cx="4190702" cy="2015247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6355" y="2272009"/>
            <a:ext cx="42113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6355" y="3386143"/>
            <a:ext cx="4211340" cy="2015247"/>
          </a:xfrm>
        </p:spPr>
        <p:txBody>
          <a:bodyPr rtlCol="0">
            <a:normAutofit/>
          </a:bodyPr>
          <a:lstStyle>
            <a:lvl1pPr marL="146250" indent="-146250">
              <a:lnSpc>
                <a:spcPct val="100000"/>
              </a:lnSpc>
              <a:spcBef>
                <a:spcPts val="488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185738" lvl="0" indent="-185738" algn="l" defTabSz="742950" rtl="0" eaLnBrk="1" latinLnBrk="0" hangingPunct="1">
              <a:lnSpc>
                <a:spcPct val="100000"/>
              </a:lnSpc>
              <a:spcBef>
                <a:spcPts val="488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2330BF73-2DB5-4CBC-BF6C-EBCD93F80163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558422" y="0"/>
            <a:ext cx="585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868451" y="3226963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5209946" y="3226963"/>
            <a:ext cx="5126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090791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724196"/>
            <a:ext cx="8543925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650" y="2272009"/>
            <a:ext cx="4190702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6355" y="2272009"/>
            <a:ext cx="42113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D226449-8F6B-4A34-A6C9-CF56D92D81F3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558422" y="255684"/>
            <a:ext cx="585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868451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5209946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8888525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1438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9476422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08304" y="6168360"/>
            <a:ext cx="12255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50" y="3386142"/>
            <a:ext cx="4190702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126993" y="3386142"/>
            <a:ext cx="4190702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761192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704" y="2272009"/>
            <a:ext cx="3867210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630859"/>
            <a:ext cx="3366638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C71F16C5-E82F-429E-B061-46C593FEDC57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15409" y="2272009"/>
            <a:ext cx="388625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377505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5719000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241109" y="3386142"/>
            <a:ext cx="3886248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615408" y="3386142"/>
            <a:ext cx="3886248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096433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4953000" y="0"/>
            <a:ext cx="4953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705" y="2272009"/>
            <a:ext cx="3689296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630859"/>
            <a:ext cx="3366638" cy="1536580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280F12DB-E016-4938-B5D8-CB728C7A890C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15409" y="2272009"/>
            <a:ext cx="388625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377505" y="3226963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5719000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241109" y="3386142"/>
            <a:ext cx="3704243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5615408" y="3386142"/>
            <a:ext cx="3886244" cy="2773258"/>
          </a:xfrm>
        </p:spPr>
        <p:txBody>
          <a:bodyPr rtlCol="0">
            <a:normAutofit/>
          </a:bodyPr>
          <a:lstStyle>
            <a:lvl1pPr marL="146250" indent="-14625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330519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8"/>
            <a:ext cx="9906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472823"/>
            <a:ext cx="8543925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32CAA96-3792-477B-BDED-E82778CA54D9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558422" y="0"/>
            <a:ext cx="585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9906000" cy="3872910"/>
          </a:xfrm>
          <a:solidFill>
            <a:schemeClr val="bg1">
              <a:alpha val="5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19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505946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9906000" cy="4009222"/>
          </a:xfrm>
          <a:solidFill>
            <a:schemeClr val="bg1">
              <a:alpha val="5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19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630859"/>
            <a:ext cx="3366638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4985E983-5AE9-44DA-83AF-FC0217D7F9C7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59919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1"/>
            <a:ext cx="9905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219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9906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6559" y="4435639"/>
            <a:ext cx="7155782" cy="1571359"/>
          </a:xfrm>
        </p:spPr>
        <p:txBody>
          <a:bodyPr rtlCol="0" anchor="b">
            <a:normAutofit/>
          </a:bodyPr>
          <a:lstStyle>
            <a:lvl1pPr algn="l">
              <a:defRPr sz="325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C9A508A-11EC-4398-B557-30728607D38B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6559" y="6159403"/>
            <a:ext cx="1750499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042737" y="4914000"/>
            <a:ext cx="585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9087000" y="805368"/>
            <a:ext cx="819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49233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470056"/>
            <a:ext cx="8543925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1EF09FFF-1C4C-4AA0-BF82-AA273CDA4890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558422" y="0"/>
            <a:ext cx="585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650" y="2316979"/>
            <a:ext cx="4190702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50" y="3431112"/>
            <a:ext cx="4190702" cy="277325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57637" y="1402584"/>
            <a:ext cx="42113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57637" y="2516717"/>
            <a:ext cx="4211340" cy="3687653"/>
          </a:xfrm>
        </p:spPr>
        <p:txBody>
          <a:bodyPr rtlCol="0">
            <a:normAutofit/>
          </a:bodyPr>
          <a:lstStyle>
            <a:lvl1pPr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868451" y="327193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5161228" y="2357538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517885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8"/>
            <a:ext cx="9906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470056"/>
            <a:ext cx="8543925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616FAAB-AB1E-4970-89B5-AF0FD3A62259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558422" y="0"/>
            <a:ext cx="585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650" y="2316979"/>
            <a:ext cx="4190702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50" y="3431112"/>
            <a:ext cx="4190702" cy="2017154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57637" y="1402584"/>
            <a:ext cx="42113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57637" y="2516717"/>
            <a:ext cx="4211340" cy="2931545"/>
          </a:xfrm>
        </p:spPr>
        <p:txBody>
          <a:bodyPr rtlCol="0">
            <a:normAutofit/>
          </a:bodyPr>
          <a:lstStyle>
            <a:lvl1pPr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868451" y="3271933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5161228" y="2357538"/>
            <a:ext cx="5126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771760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8888525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01438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9476422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470056"/>
            <a:ext cx="8543925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33A573A-4503-4D57-BF8E-BF91300B4C4B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558422" y="255842"/>
            <a:ext cx="585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650" y="2316979"/>
            <a:ext cx="4190702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50" y="3431112"/>
            <a:ext cx="4190702" cy="277325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57637" y="1402584"/>
            <a:ext cx="42113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57637" y="2516717"/>
            <a:ext cx="4211340" cy="3687653"/>
          </a:xfrm>
        </p:spPr>
        <p:txBody>
          <a:bodyPr rtlCol="0">
            <a:normAutofit/>
          </a:bodyPr>
          <a:lstStyle>
            <a:lvl1pPr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868451" y="327193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5161228" y="2357538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08304" y="6168360"/>
            <a:ext cx="12255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825028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704" y="2272009"/>
            <a:ext cx="3867210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630859"/>
            <a:ext cx="3366638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CHART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0CA5668-02E9-42AC-BC74-8E90B03DF2DD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3704" y="3386142"/>
            <a:ext cx="3867210" cy="277325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15409" y="1414759"/>
            <a:ext cx="388625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15409" y="2528892"/>
            <a:ext cx="3886255" cy="3630507"/>
          </a:xfrm>
        </p:spPr>
        <p:txBody>
          <a:bodyPr rtlCol="0">
            <a:normAutofit/>
          </a:bodyPr>
          <a:lstStyle>
            <a:lvl1pPr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377505" y="322696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5719000" y="236971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2115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4953000" y="0"/>
            <a:ext cx="4953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3705" y="2272009"/>
            <a:ext cx="3689296" cy="823912"/>
          </a:xfrm>
        </p:spPr>
        <p:txBody>
          <a:bodyPr rtlCol="0" anchor="b"/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1110" y="630859"/>
            <a:ext cx="3366638" cy="1536580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CHART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37FE9F1-75DB-404E-9288-C2872D56669A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3705" y="3386142"/>
            <a:ext cx="3689296" cy="2773258"/>
          </a:xfrm>
        </p:spPr>
        <p:txBody>
          <a:bodyPr rtlCol="0">
            <a:normAutofit/>
          </a:bodyPr>
          <a:lstStyle>
            <a:lvl1pPr mar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2868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00163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671638" indent="0" algn="l" defTabSz="74295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138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15409" y="1414759"/>
            <a:ext cx="388625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15409" y="2528892"/>
            <a:ext cx="3886255" cy="3630507"/>
          </a:xfrm>
        </p:spPr>
        <p:txBody>
          <a:bodyPr rtlCol="0">
            <a:normAutofit/>
          </a:bodyPr>
          <a:lstStyle>
            <a:lvl1pPr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377505" y="3226963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5719000" y="2369713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739122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652070"/>
            <a:ext cx="3194943" cy="2390931"/>
          </a:xfrm>
        </p:spPr>
        <p:txBody>
          <a:bodyPr rtlCol="0" anchor="b">
            <a:noAutofit/>
          </a:bodyPr>
          <a:lstStyle>
            <a:lvl1pPr>
              <a:defRPr sz="3250"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WITH</a:t>
            </a:r>
            <a:br>
              <a:rPr lang="en-GB" noProof="0"/>
            </a:br>
            <a:r>
              <a:rPr lang="en-GB" noProof="0"/>
              <a:t>CAPTION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50648" y="1"/>
            <a:ext cx="4250648" cy="6857999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25">
                <a:solidFill>
                  <a:schemeClr val="bg1"/>
                </a:solidFill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650" y="3283710"/>
            <a:ext cx="3194943" cy="24399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C831A763-8C89-4149-B065-CD0171734A23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558422" y="0"/>
            <a:ext cx="585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868451" y="3169769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151134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8"/>
            <a:ext cx="9906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647704"/>
            <a:ext cx="5111559" cy="1328497"/>
          </a:xfrm>
        </p:spPr>
        <p:txBody>
          <a:bodyPr rtlCol="0" anchor="b">
            <a:noAutofit/>
          </a:bodyPr>
          <a:lstStyle>
            <a:lvl1pPr>
              <a:defRPr sz="325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PICTURE WITH</a:t>
            </a:r>
            <a:br>
              <a:rPr lang="en-GB" noProof="0"/>
            </a:br>
            <a:r>
              <a:rPr lang="en-GB" noProof="0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9906000" cy="2581498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25">
                <a:solidFill>
                  <a:schemeClr val="bg1"/>
                </a:solidFill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650" y="2216910"/>
            <a:ext cx="5111559" cy="654726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2AE3F3BC-ACD4-4D41-A61A-FEAB8025F9A1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558423" y="0"/>
            <a:ext cx="58275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868451" y="2102969"/>
            <a:ext cx="5126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692421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4473" y="652070"/>
            <a:ext cx="2836275" cy="2390931"/>
          </a:xfrm>
        </p:spPr>
        <p:txBody>
          <a:bodyPr rtlCol="0" anchor="b">
            <a:noAutofit/>
          </a:bodyPr>
          <a:lstStyle>
            <a:lvl1pPr>
              <a:defRPr sz="3250"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WITH</a:t>
            </a:r>
            <a:br>
              <a:rPr lang="en-GB" noProof="0"/>
            </a:br>
            <a:r>
              <a:rPr lang="en-GB" noProof="0"/>
              <a:t>CAPTION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50648" y="1"/>
            <a:ext cx="4250648" cy="6857999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25">
                <a:solidFill>
                  <a:schemeClr val="bg1"/>
                </a:solidFill>
              </a:defRPr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4473" y="3283710"/>
            <a:ext cx="2836275" cy="24399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82431F8-E731-4408-A5AE-3E3DF9B2D3B9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038244" y="837333"/>
            <a:ext cx="59185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348273" y="3169769"/>
            <a:ext cx="5126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256077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607100"/>
            <a:ext cx="3849204" cy="697044"/>
          </a:xfrm>
        </p:spPr>
        <p:txBody>
          <a:bodyPr rtlCol="0" anchor="b">
            <a:noAutofit/>
          </a:bodyPr>
          <a:lstStyle>
            <a:lvl1pPr>
              <a:defRPr lang="en-US" sz="325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54651" y="26355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14786220-F3C3-4B9D-B9A4-283FC779F846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558422" y="0"/>
            <a:ext cx="585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9093825" y="802800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6558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976" y="26355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505301" y="26355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54651" y="47467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3629976" y="47467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505301" y="47467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4651" y="3059154"/>
            <a:ext cx="2646048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629976" y="3059154"/>
            <a:ext cx="2646048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505301" y="3059154"/>
            <a:ext cx="2646048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754651" y="5170359"/>
            <a:ext cx="2646048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3629976" y="5170359"/>
            <a:ext cx="2646048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6505301" y="5170359"/>
            <a:ext cx="2646048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488"/>
              </a:spcBef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3866" y="1757980"/>
            <a:ext cx="704925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66306" y="1757980"/>
            <a:ext cx="704925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538745" y="1757980"/>
            <a:ext cx="704925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3866" y="3890091"/>
            <a:ext cx="704925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666306" y="3890091"/>
            <a:ext cx="704925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538745" y="3890091"/>
            <a:ext cx="704925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69033422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40"/>
            <a:ext cx="9906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607100"/>
            <a:ext cx="3849204" cy="697044"/>
          </a:xfrm>
        </p:spPr>
        <p:txBody>
          <a:bodyPr rtlCol="0" anchor="b">
            <a:noAutofit/>
          </a:bodyPr>
          <a:lstStyle>
            <a:lvl1pPr>
              <a:defRPr lang="en-US" sz="325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54651" y="245271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747E47B6-78DB-493F-BCE8-225FD80562B2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558422" y="0"/>
            <a:ext cx="585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9093825" y="802800"/>
            <a:ext cx="81350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6558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976" y="245271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505301" y="245271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54651" y="456391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3629976" y="456391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505301" y="456391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4651" y="287627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629976" y="287627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505301" y="287627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754651" y="498747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3629976" y="498747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6505301" y="498747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6003" y="1575100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718442" y="1575100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590881" y="1575100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46003" y="3707211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718442" y="3707211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590881" y="3707211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48393289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650" y="607100"/>
            <a:ext cx="3849204" cy="697044"/>
          </a:xfrm>
        </p:spPr>
        <p:txBody>
          <a:bodyPr rtlCol="0" anchor="b">
            <a:noAutofit/>
          </a:bodyPr>
          <a:lstStyle>
            <a:lvl1pPr>
              <a:defRPr lang="en-US" sz="325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54651" y="26355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C1E9BBE-FD7E-46D2-9B4E-1B94E796C945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558422" y="244444"/>
            <a:ext cx="585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3629976" y="26355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505301" y="26355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54651" y="47467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3629976" y="47467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505301" y="47467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4651" y="30591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629976" y="30591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505301" y="30591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754651" y="51703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3629976" y="51703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6505301" y="51703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6003" y="17579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718442" y="17579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590881" y="17579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46003" y="38900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718442" y="38900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590881" y="38900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9476422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8888525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01438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08304" y="6168360"/>
            <a:ext cx="12255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345717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4472" y="645200"/>
            <a:ext cx="3849204" cy="1338841"/>
          </a:xfrm>
        </p:spPr>
        <p:txBody>
          <a:bodyPr rtlCol="0" anchor="b">
            <a:noAutofit/>
          </a:bodyPr>
          <a:lstStyle>
            <a:lvl1pPr>
              <a:defRPr lang="en-US" sz="325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26126" y="30927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C08E4EE-E882-40F9-84C4-4607914EBEB1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9093825" y="802800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6075" y="838801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6558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001451" y="30927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876776" y="30927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26126" y="52039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001451" y="52039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876776" y="52039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126126" y="35163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001451" y="35163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876776" y="35163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126126" y="56275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001451" y="56275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6876776" y="56275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217478" y="22151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089917" y="22151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962356" y="22151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17478" y="43472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089917" y="43472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962356" y="43472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</p:spTree>
    <p:extLst>
      <p:ext uri="{BB962C8B-B14F-4D97-AF65-F5344CB8AC3E}">
        <p14:creationId xmlns:p14="http://schemas.microsoft.com/office/powerpoint/2010/main" val="958290879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3838575" y="0"/>
            <a:ext cx="6067425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4472" y="645200"/>
            <a:ext cx="3849204" cy="1338841"/>
          </a:xfrm>
        </p:spPr>
        <p:txBody>
          <a:bodyPr rtlCol="0" anchor="b">
            <a:noAutofit/>
          </a:bodyPr>
          <a:lstStyle>
            <a:lvl1pPr>
              <a:defRPr lang="en-US" sz="325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26126" y="30927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6F36BFF-7D9C-48D2-8AD3-AF0BE64CCE4E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9092499" y="800959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5411" y="837333"/>
            <a:ext cx="49625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975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43389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753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9093825" y="802800"/>
            <a:ext cx="81350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196558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001451" y="30927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876776" y="3092790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126126" y="52039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001451" y="52039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876776" y="5203995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31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126126" y="35163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001451" y="35163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876776" y="3516354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126126" y="56275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001451" y="56275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6876776" y="5627559"/>
            <a:ext cx="2646048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3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marL="0" lvl="0" indent="0" algn="l" defTabSz="742950" rtl="0" eaLnBrk="1" latinLnBrk="0" hangingPunct="1">
              <a:lnSpc>
                <a:spcPct val="100000"/>
              </a:lnSpc>
              <a:spcBef>
                <a:spcPts val="488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217478" y="2215180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089917" y="22151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962356" y="2215180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17478" y="4347291"/>
            <a:ext cx="704925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089917" y="43472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962356" y="4347291"/>
            <a:ext cx="704925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975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044198" y="871728"/>
            <a:ext cx="585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</p:spTree>
    <p:extLst>
      <p:ext uri="{BB962C8B-B14F-4D97-AF65-F5344CB8AC3E}">
        <p14:creationId xmlns:p14="http://schemas.microsoft.com/office/powerpoint/2010/main" val="1829559734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-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4200" y="1144588"/>
            <a:ext cx="7633763" cy="1483413"/>
          </a:xfrm>
        </p:spPr>
        <p:txBody>
          <a:bodyPr rtlCol="0">
            <a:noAutofit/>
          </a:bodyPr>
          <a:lstStyle>
            <a:lvl1pPr>
              <a:defRPr sz="4469"/>
            </a:lvl1pPr>
          </a:lstStyle>
          <a:p>
            <a:pPr rtl="0"/>
            <a:r>
              <a:rPr lang="en-GB" noProof="0"/>
              <a:t>THANK</a:t>
            </a:r>
            <a:br>
              <a:rPr lang="en-GB" noProof="0"/>
            </a:br>
            <a:r>
              <a:rPr lang="en-GB" noProof="0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7BE49457-38ED-4DCD-B5E8-08B7939CCCDC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120942" y="0"/>
            <a:ext cx="117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472866" y="3038689"/>
            <a:ext cx="74295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590174" y="2883641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314323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0539" y="5377581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471025910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9905991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2522758"/>
            <a:ext cx="7155782" cy="2387600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</a:t>
            </a:r>
            <a:br>
              <a:rPr lang="en-GB" noProof="0"/>
            </a:br>
            <a:r>
              <a:rPr lang="en-GB" noProof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5257227"/>
            <a:ext cx="74295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723FFCF8-16B7-4491-99BE-3CE823977561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3438000"/>
            <a:ext cx="117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5102179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314323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539" y="1006894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90411216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9906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4700333"/>
            <a:ext cx="7155782" cy="915873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5963075"/>
            <a:ext cx="74295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601A6BA3-57D0-4F37-992F-11EF8C30718E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4878000"/>
            <a:ext cx="117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5808027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314323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0539" y="1006894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739595300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97500" y="117000"/>
            <a:ext cx="9711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7" y="2413987"/>
            <a:ext cx="5774706" cy="1838643"/>
          </a:xfrm>
        </p:spPr>
        <p:txBody>
          <a:bodyPr rtlCol="0" anchor="b">
            <a:normAutofit/>
          </a:bodyPr>
          <a:lstStyle>
            <a:lvl1pPr algn="l">
              <a:defRPr sz="4469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</a:t>
            </a:r>
            <a:br>
              <a:rPr lang="en-GB" noProof="0"/>
            </a:br>
            <a:r>
              <a:rPr lang="en-GB" noProof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7" y="4599499"/>
            <a:ext cx="5774706" cy="966857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tx2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DA2824F-ABB3-4DD3-93C0-EBC2D8DEE1F5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2740862"/>
            <a:ext cx="117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590174" y="4444451"/>
            <a:ext cx="75598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0123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539" y="5513937"/>
            <a:ext cx="1186656" cy="481013"/>
          </a:xfrm>
        </p:spPr>
        <p:txBody>
          <a:bodyPr rtlCol="0"/>
          <a:lstStyle>
            <a:lvl1pPr marL="0" indent="0" algn="r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688363889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9906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2866" y="4764501"/>
            <a:ext cx="7155782" cy="915873"/>
          </a:xfrm>
        </p:spPr>
        <p:txBody>
          <a:bodyPr rtlCol="0" anchor="b">
            <a:normAutofit/>
          </a:bodyPr>
          <a:lstStyle>
            <a:lvl1pPr algn="l">
              <a:defRPr sz="4469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72866" y="6043285"/>
            <a:ext cx="74295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2438" b="1" i="0">
                <a:solidFill>
                  <a:schemeClr val="accent1"/>
                </a:solidFill>
              </a:defRPr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8575" y="6187539"/>
            <a:ext cx="222885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B83C80D3-A338-4A4F-80D2-978975A22C8D}" type="datetime1">
              <a:rPr lang="en-GB" noProof="0" smtClean="0"/>
              <a:t>25/06/2023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85" y="6187539"/>
            <a:ext cx="264604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95CBEC59-7FF9-4688-98DF-89832A0C902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120942" y="4950000"/>
            <a:ext cx="117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63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8791575" y="870003"/>
            <a:ext cx="1114425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67750" y="1005186"/>
            <a:ext cx="1186656" cy="481013"/>
          </a:xfrm>
        </p:spPr>
        <p:txBody>
          <a:bodyPr rtlCol="0"/>
          <a:lstStyle>
            <a:lvl1pPr marL="0" indent="0" algn="l">
              <a:buNone/>
              <a:defRPr lang="en-US" sz="2438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590174" y="5823067"/>
            <a:ext cx="75598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2274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3362B-5607-4792-B51B-7AD588F17167}" type="datetimeFigureOut">
              <a:rPr lang="en-GB" smtClean="0"/>
              <a:t>25/06/2023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55612-AC5E-49F0-80E3-A36D630F4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7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ChangeArrowheads="1"/>
          </p:cNvSpPr>
          <p:nvPr/>
        </p:nvSpPr>
        <p:spPr bwMode="auto">
          <a:xfrm>
            <a:off x="1" y="904876"/>
            <a:ext cx="230882" cy="703263"/>
          </a:xfrm>
          <a:prstGeom prst="rect">
            <a:avLst/>
          </a:prstGeom>
          <a:solidFill>
            <a:srgbClr val="0F80C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7146" tIns="37146" rIns="37146" bIns="37146" anchor="ctr"/>
          <a:lstStyle/>
          <a:p>
            <a:pPr algn="ctr" hangingPunct="0"/>
            <a:endParaRPr lang="en-US" sz="1463" b="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027" name="Shape 4"/>
          <p:cNvSpPr>
            <a:spLocks noGrp="1"/>
          </p:cNvSpPr>
          <p:nvPr>
            <p:ph type="title"/>
          </p:nvPr>
        </p:nvSpPr>
        <p:spPr bwMode="auto">
          <a:xfrm>
            <a:off x="361156" y="904876"/>
            <a:ext cx="8543925" cy="7540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Title Text</a:t>
            </a:r>
          </a:p>
        </p:txBody>
      </p:sp>
      <p:sp>
        <p:nvSpPr>
          <p:cNvPr id="1028" name="Shape 5"/>
          <p:cNvSpPr>
            <a:spLocks noGrp="1"/>
          </p:cNvSpPr>
          <p:nvPr>
            <p:ph type="body" idx="1"/>
          </p:nvPr>
        </p:nvSpPr>
        <p:spPr bwMode="auto">
          <a:xfrm>
            <a:off x="361156" y="1901825"/>
            <a:ext cx="4114602" cy="43513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Body Level One</a:t>
            </a:r>
          </a:p>
          <a:p>
            <a:pPr lvl="1"/>
            <a:r>
              <a:rPr lang="en-US" dirty="0">
                <a:sym typeface="Arial" charset="0"/>
              </a:rPr>
              <a:t>Body Level Two</a:t>
            </a:r>
          </a:p>
          <a:p>
            <a:pPr lvl="2"/>
            <a:r>
              <a:rPr lang="en-US" dirty="0">
                <a:sym typeface="Arial" charset="0"/>
              </a:rPr>
              <a:t>Body Level Three</a:t>
            </a:r>
          </a:p>
          <a:p>
            <a:pPr lvl="3"/>
            <a:r>
              <a:rPr lang="en-US" dirty="0">
                <a:sym typeface="Arial" charset="0"/>
              </a:rPr>
              <a:t>Body Level Four</a:t>
            </a:r>
          </a:p>
          <a:p>
            <a:pPr lvl="4"/>
            <a:r>
              <a:rPr lang="en-US" dirty="0">
                <a:sym typeface="Arial" charset="0"/>
              </a:rPr>
              <a:t>Body Level Five</a:t>
            </a:r>
          </a:p>
        </p:txBody>
      </p:sp>
      <p:sp>
        <p:nvSpPr>
          <p:cNvPr id="1029" name="Shape 6"/>
          <p:cNvSpPr>
            <a:spLocks noGrp="1"/>
          </p:cNvSpPr>
          <p:nvPr>
            <p:ph type="sldNum" sz="quarter" idx="2"/>
          </p:nvPr>
        </p:nvSpPr>
        <p:spPr bwMode="auto">
          <a:xfrm>
            <a:off x="6861097" y="6235166"/>
            <a:ext cx="238203" cy="24237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  <a:spAutoFit/>
          </a:bodyPr>
          <a:lstStyle>
            <a:lvl1pPr algn="r" hangingPunct="0">
              <a:defRPr sz="975" b="0">
                <a:solidFill>
                  <a:srgbClr val="888888"/>
                </a:solidFill>
                <a:latin typeface="Calibri" charset="0"/>
                <a:cs typeface="Calibri" charset="0"/>
                <a:sym typeface="Calibri" charset="0"/>
              </a:defRPr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373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7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705" r:id="rId31"/>
    <p:sldLayoutId id="2147483706" r:id="rId32"/>
    <p:sldLayoutId id="2147483707" r:id="rId33"/>
    <p:sldLayoutId id="2147483708" r:id="rId34"/>
    <p:sldLayoutId id="2147483709" r:id="rId35"/>
    <p:sldLayoutId id="2147483710" r:id="rId36"/>
    <p:sldLayoutId id="2147483711" r:id="rId37"/>
    <p:sldLayoutId id="2147483712" r:id="rId38"/>
    <p:sldLayoutId id="2147483713" r:id="rId39"/>
    <p:sldLayoutId id="2147483714" r:id="rId40"/>
    <p:sldLayoutId id="2147483715" r:id="rId41"/>
    <p:sldLayoutId id="2147483716" r:id="rId42"/>
    <p:sldLayoutId id="2147483717" r:id="rId43"/>
    <p:sldLayoutId id="2147483718" r:id="rId44"/>
    <p:sldLayoutId id="2147483719" r:id="rId45"/>
    <p:sldLayoutId id="2147483720" r:id="rId46"/>
    <p:sldLayoutId id="2147483721" r:id="rId47"/>
    <p:sldLayoutId id="2147483722" r:id="rId48"/>
  </p:sldLayoutIdLst>
  <p:transition spd="med"/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75" b="1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75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75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75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75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5pPr>
      <a:lvl6pPr marL="0" marR="0" indent="0" algn="l" defTabSz="74295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75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74295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75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74295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75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74295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75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185738" indent="-185738" algn="l" rtl="0" eaLnBrk="1" fontAlgn="base" hangingPunct="1">
        <a:lnSpc>
          <a:spcPct val="90000"/>
        </a:lnSpc>
        <a:spcBef>
          <a:spcPts val="813"/>
        </a:spcBef>
        <a:spcAft>
          <a:spcPct val="0"/>
        </a:spcAft>
        <a:buSzPct val="100000"/>
        <a:buFont typeface="Helvetica" charset="0"/>
        <a:buChar char="–"/>
        <a:defRPr sz="2275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marL="588169" indent="-216694" algn="l" rtl="0" eaLnBrk="1" fontAlgn="base" hangingPunct="1">
        <a:lnSpc>
          <a:spcPct val="90000"/>
        </a:lnSpc>
        <a:spcBef>
          <a:spcPts val="813"/>
        </a:spcBef>
        <a:spcAft>
          <a:spcPct val="0"/>
        </a:spcAft>
        <a:buSzPct val="100000"/>
        <a:buFont typeface="Helvetica" charset="0"/>
        <a:buChar char="•"/>
        <a:defRPr sz="2275">
          <a:solidFill>
            <a:schemeClr val="bg1"/>
          </a:solidFill>
          <a:latin typeface="Arial"/>
          <a:ea typeface="Arial"/>
          <a:cs typeface="Arial"/>
          <a:sym typeface="Arial" charset="0"/>
        </a:defRPr>
      </a:lvl2pPr>
      <a:lvl3pPr marL="1002209" indent="-259259" algn="l" rtl="0" eaLnBrk="1" fontAlgn="base" hangingPunct="1">
        <a:lnSpc>
          <a:spcPct val="90000"/>
        </a:lnSpc>
        <a:spcBef>
          <a:spcPts val="813"/>
        </a:spcBef>
        <a:spcAft>
          <a:spcPct val="0"/>
        </a:spcAft>
        <a:buSzPct val="100000"/>
        <a:buFont typeface="Helvetica" charset="0"/>
        <a:buChar char="•"/>
        <a:defRPr sz="2275">
          <a:solidFill>
            <a:schemeClr val="bg1"/>
          </a:solidFill>
          <a:latin typeface="Arial"/>
          <a:ea typeface="Arial"/>
          <a:cs typeface="Arial"/>
          <a:sym typeface="Arial" charset="0"/>
        </a:defRPr>
      </a:lvl3pPr>
      <a:lvl4pPr marL="1403350" indent="-288925" algn="l" rtl="0" eaLnBrk="1" fontAlgn="base" hangingPunct="1">
        <a:lnSpc>
          <a:spcPct val="90000"/>
        </a:lnSpc>
        <a:spcBef>
          <a:spcPts val="813"/>
        </a:spcBef>
        <a:spcAft>
          <a:spcPct val="0"/>
        </a:spcAft>
        <a:buSzPct val="100000"/>
        <a:buFont typeface="Helvetica" charset="0"/>
        <a:buChar char="•"/>
        <a:defRPr sz="2275">
          <a:solidFill>
            <a:schemeClr val="bg1"/>
          </a:solidFill>
          <a:latin typeface="Arial"/>
          <a:ea typeface="Arial"/>
          <a:cs typeface="Arial"/>
          <a:sym typeface="Arial" charset="0"/>
        </a:defRPr>
      </a:lvl4pPr>
      <a:lvl5pPr marL="1774825" indent="-288925" algn="l" rtl="0" eaLnBrk="1" fontAlgn="base" hangingPunct="1">
        <a:lnSpc>
          <a:spcPct val="90000"/>
        </a:lnSpc>
        <a:spcBef>
          <a:spcPts val="813"/>
        </a:spcBef>
        <a:spcAft>
          <a:spcPct val="0"/>
        </a:spcAft>
        <a:buSzPct val="100000"/>
        <a:buFont typeface="Helvetica" charset="0"/>
        <a:buChar char="•"/>
        <a:defRPr sz="2275">
          <a:solidFill>
            <a:schemeClr val="bg1"/>
          </a:solidFill>
          <a:latin typeface="Arial"/>
          <a:ea typeface="Arial"/>
          <a:cs typeface="Arial"/>
          <a:sym typeface="Arial" charset="0"/>
        </a:defRPr>
      </a:lvl5pPr>
      <a:lvl6pPr marL="2146300" marR="0" indent="-288925" algn="l" defTabSz="742950" eaLnBrk="1" latinLnBrk="0" hangingPunct="1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75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2517775" marR="0" indent="-288925" algn="l" defTabSz="742950" eaLnBrk="1" latinLnBrk="0" hangingPunct="1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75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2889250" marR="0" indent="-288925" algn="l" defTabSz="742950" eaLnBrk="1" latinLnBrk="0" hangingPunct="1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75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3260725" marR="0" indent="-288925" algn="l" defTabSz="742950" eaLnBrk="1" latinLnBrk="0" hangingPunct="1">
        <a:lnSpc>
          <a:spcPct val="90000"/>
        </a:lnSpc>
        <a:spcBef>
          <a:spcPts val="813"/>
        </a:spcBef>
        <a:spcAft>
          <a:spcPts val="0"/>
        </a:spcAft>
        <a:buClrTx/>
        <a:buSzPct val="100000"/>
        <a:buFont typeface="Helvetica"/>
        <a:buChar char="•"/>
        <a:tabLst/>
        <a:defRPr sz="2275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7429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7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github.com/NabajeetBarman/datasheet-for-qoe-dataset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Nabajeet.Barman@kingston.ac.uk" TargetMode="Externa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A173-4917-43E5-B91C-3914C1A8D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097" y="2299039"/>
            <a:ext cx="9338976" cy="1311043"/>
          </a:xfrm>
        </p:spPr>
        <p:txBody>
          <a:bodyPr rtlCol="0" anchor="b">
            <a:noAutofit/>
          </a:bodyPr>
          <a:lstStyle/>
          <a:p>
            <a:pPr algn="ctr" rtl="0"/>
            <a:r>
              <a:rPr lang="en-GB" sz="3900" dirty="0">
                <a:solidFill>
                  <a:schemeClr val="bg1"/>
                </a:solidFill>
              </a:rPr>
              <a:t>Datasheet for Subjective and Objective Quality Assessment Datasets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99D82B-F86A-4C04-9207-B25F53939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184" y="4558961"/>
            <a:ext cx="8213662" cy="1010034"/>
          </a:xfrm>
        </p:spPr>
        <p:txBody>
          <a:bodyPr rtlCol="0">
            <a:normAutofit fontScale="92500" lnSpcReduction="10000"/>
          </a:bodyPr>
          <a:lstStyle/>
          <a:p>
            <a:pPr algn="ctr" rtl="0"/>
            <a:r>
              <a:rPr lang="en-GB" sz="2275" b="0" u="sng" dirty="0">
                <a:solidFill>
                  <a:schemeClr val="bg1"/>
                </a:solidFill>
              </a:rPr>
              <a:t>Nabajeet Barman</a:t>
            </a:r>
            <a:r>
              <a:rPr lang="en-GB" sz="2275" b="0" baseline="30000" dirty="0">
                <a:solidFill>
                  <a:schemeClr val="bg1"/>
                </a:solidFill>
              </a:rPr>
              <a:t>§*</a:t>
            </a:r>
            <a:r>
              <a:rPr lang="en-GB" sz="2275" b="0" dirty="0">
                <a:solidFill>
                  <a:schemeClr val="bg1"/>
                </a:solidFill>
              </a:rPr>
              <a:t>, </a:t>
            </a:r>
            <a:r>
              <a:rPr lang="en-GB" sz="2275" b="0" dirty="0" err="1">
                <a:solidFill>
                  <a:schemeClr val="bg1"/>
                </a:solidFill>
              </a:rPr>
              <a:t>Yuriy</a:t>
            </a:r>
            <a:r>
              <a:rPr lang="en-GB" sz="2275" b="0" dirty="0">
                <a:solidFill>
                  <a:schemeClr val="bg1"/>
                </a:solidFill>
              </a:rPr>
              <a:t> Reznik</a:t>
            </a:r>
            <a:r>
              <a:rPr lang="en-GB" sz="2275" b="0" baseline="30000" dirty="0">
                <a:solidFill>
                  <a:schemeClr val="bg1"/>
                </a:solidFill>
              </a:rPr>
              <a:t>‡</a:t>
            </a:r>
            <a:r>
              <a:rPr lang="en-GB" sz="2275" b="0" dirty="0">
                <a:solidFill>
                  <a:schemeClr val="bg1"/>
                </a:solidFill>
              </a:rPr>
              <a:t> and Maria Martini</a:t>
            </a:r>
            <a:r>
              <a:rPr lang="en-GB" sz="2275" b="0" baseline="30000" dirty="0">
                <a:solidFill>
                  <a:schemeClr val="bg1"/>
                </a:solidFill>
              </a:rPr>
              <a:t>§</a:t>
            </a:r>
          </a:p>
          <a:p>
            <a:pPr algn="ctr" rtl="0"/>
            <a:r>
              <a:rPr lang="en-GB" sz="1950" b="0" baseline="30000" dirty="0">
                <a:solidFill>
                  <a:schemeClr val="bg1"/>
                </a:solidFill>
              </a:rPr>
              <a:t>§</a:t>
            </a:r>
            <a:r>
              <a:rPr lang="en-GB" sz="1950" b="0" dirty="0">
                <a:solidFill>
                  <a:schemeClr val="bg1"/>
                </a:solidFill>
              </a:rPr>
              <a:t>Kingston University, London </a:t>
            </a:r>
          </a:p>
          <a:p>
            <a:pPr algn="ctr" rtl="0"/>
            <a:r>
              <a:rPr lang="en-GB" sz="1950" b="0" baseline="30000" dirty="0">
                <a:solidFill>
                  <a:schemeClr val="bg1"/>
                </a:solidFill>
              </a:rPr>
              <a:t>‡ </a:t>
            </a:r>
            <a:r>
              <a:rPr lang="en-GB" sz="1950" b="0" dirty="0">
                <a:solidFill>
                  <a:schemeClr val="bg1"/>
                </a:solidFill>
              </a:rPr>
              <a:t>Brightcove Inc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A736E5E-8819-034A-1AA6-2415DA23B4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0" t="3366" r="24073" b="3366"/>
          <a:stretch/>
        </p:blipFill>
        <p:spPr bwMode="auto">
          <a:xfrm>
            <a:off x="303045" y="111140"/>
            <a:ext cx="1126279" cy="111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rightcove Launches 'Ad Monetization' Service for Media Clients,  Establishes Global Advertising Operations Team">
            <a:extLst>
              <a:ext uri="{FF2B5EF4-FFF2-40B4-BE49-F238E27FC236}">
                <a16:creationId xmlns:a16="http://schemas.microsoft.com/office/drawing/2014/main" id="{58D5053A-51F5-D809-05B7-80F6EC396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t="11351" r="3030" b="13962"/>
          <a:stretch/>
        </p:blipFill>
        <p:spPr bwMode="auto">
          <a:xfrm>
            <a:off x="7284661" y="0"/>
            <a:ext cx="2554837" cy="58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F7553A-EADD-B95F-33B1-3EEAB51714B9}"/>
              </a:ext>
            </a:extLst>
          </p:cNvPr>
          <p:cNvSpPr txBox="1"/>
          <p:nvPr/>
        </p:nvSpPr>
        <p:spPr>
          <a:xfrm>
            <a:off x="2390508" y="6325630"/>
            <a:ext cx="540215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r>
              <a:rPr lang="en-GB" sz="13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*This work was done in part when first author was at Brightcove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23F510-D7A5-7455-8FC7-512C428EE91C}"/>
              </a:ext>
            </a:extLst>
          </p:cNvPr>
          <p:cNvSpPr txBox="1"/>
          <p:nvPr/>
        </p:nvSpPr>
        <p:spPr>
          <a:xfrm>
            <a:off x="3777267" y="386176"/>
            <a:ext cx="1792543" cy="3174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742950" fontAlgn="base">
              <a:spcBef>
                <a:spcPts val="1463"/>
              </a:spcBef>
              <a:spcAft>
                <a:spcPct val="0"/>
              </a:spcAft>
            </a:pPr>
            <a:r>
              <a:rPr lang="en-GB" sz="1463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June 26-30,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079B2-1264-CFCF-766F-39F540BADFBF}"/>
              </a:ext>
            </a:extLst>
          </p:cNvPr>
          <p:cNvSpPr txBox="1"/>
          <p:nvPr/>
        </p:nvSpPr>
        <p:spPr>
          <a:xfrm>
            <a:off x="2770968" y="113406"/>
            <a:ext cx="3805141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2950" fontAlgn="base">
              <a:spcBef>
                <a:spcPct val="0"/>
              </a:spcBef>
              <a:spcAft>
                <a:spcPct val="0"/>
              </a:spcAft>
            </a:pPr>
            <a:r>
              <a:rPr lang="en-GB" sz="1625" b="1" dirty="0">
                <a:solidFill>
                  <a:srgbClr val="000000"/>
                </a:solidFill>
                <a:latin typeface="Montserrat" panose="00000500000000000000" pitchFamily="2" charset="0"/>
                <a:ea typeface="ＭＳ Ｐゴシック" charset="0"/>
                <a:cs typeface="Arial" charset="0"/>
                <a:sym typeface="Arial" charset="0"/>
              </a:rPr>
              <a:t>VQEG Spring Meeting 2023</a:t>
            </a:r>
          </a:p>
        </p:txBody>
      </p:sp>
    </p:spTree>
    <p:extLst>
      <p:ext uri="{BB962C8B-B14F-4D97-AF65-F5344CB8AC3E}">
        <p14:creationId xmlns:p14="http://schemas.microsoft.com/office/powerpoint/2010/main" val="3013068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0" y="931708"/>
            <a:ext cx="9366848" cy="919539"/>
          </a:xfrm>
        </p:spPr>
        <p:txBody>
          <a:bodyPr rtlCol="0"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typical scenario faced by most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QoE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researchers!!!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780A02B2-8FFA-CC3C-0785-46C6D1353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931" y="1973216"/>
            <a:ext cx="3093982" cy="192296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BD207E1-9ACA-F450-4D3E-BFE2162FA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755" y="1955793"/>
            <a:ext cx="3721331" cy="209730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8E20DE0-C814-8C25-3A0C-AEB2B9BD27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914" y="1973216"/>
            <a:ext cx="2465620" cy="2097304"/>
          </a:xfrm>
          <a:prstGeom prst="rect">
            <a:avLst/>
          </a:prstGeom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A0E26EF6-6B0C-5109-4772-1A8A066AED82}"/>
              </a:ext>
            </a:extLst>
          </p:cNvPr>
          <p:cNvSpPr/>
          <p:nvPr/>
        </p:nvSpPr>
        <p:spPr bwMode="auto">
          <a:xfrm>
            <a:off x="2352501" y="3140783"/>
            <a:ext cx="505429" cy="28821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9495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E06687E2-6706-20C2-88A5-771065F56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596" y="3991949"/>
            <a:ext cx="3953174" cy="186021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93BED71-CA90-7B91-64A6-42F61D1AF6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8505" y="4529406"/>
            <a:ext cx="1730250" cy="113684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0E7A9EA-6BD5-20E1-5069-EA0949F745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914" y="4053097"/>
            <a:ext cx="4122677" cy="231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82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9126B50-2910-D47B-FA36-51FBDD8F55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39"/>
          <a:stretch/>
        </p:blipFill>
        <p:spPr>
          <a:xfrm>
            <a:off x="0" y="61913"/>
            <a:ext cx="9837405" cy="111849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14823D-8841-DBF0-3223-FC6AB6AC0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840" y="1142999"/>
            <a:ext cx="6788502" cy="565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8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23A06-51CE-DD37-CD71-6014DB97D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2" y="364019"/>
            <a:ext cx="9160623" cy="581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https://github.com/NabajeetBarman/datasheet-for-qoe-datasets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CCD13-03E9-84E5-D25A-77723667B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976" y="1208676"/>
            <a:ext cx="5190047" cy="519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14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746B-4461-9BF4-50DA-7B7EC0D8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64" y="1046192"/>
            <a:ext cx="8543925" cy="754063"/>
          </a:xfrm>
        </p:spPr>
        <p:txBody>
          <a:bodyPr/>
          <a:lstStyle/>
          <a:p>
            <a:r>
              <a:rPr lang="en-GB" dirty="0"/>
              <a:t>Thanks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91B2DA-145D-9992-D601-2BD76CC96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endParaRPr lang="en-GB" sz="3575" b="1" dirty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E9877-A20F-3190-3A9D-069A71D2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21930" y="5923051"/>
            <a:ext cx="220570" cy="242370"/>
          </a:xfrm>
        </p:spPr>
        <p:txBody>
          <a:bodyPr/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fld id="{95CBEC59-7FF9-4688-98DF-89832A0C9025}" type="slidenum">
              <a:rPr lang="en-GB">
                <a:solidFill>
                  <a:srgbClr val="000000"/>
                </a:solidFill>
                <a:ea typeface="ＭＳ Ｐゴシック" charset="0"/>
              </a:rPr>
              <a:pPr defTabSz="74295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 dirty="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57F74-F21D-543D-1FCD-19979760C9FD}"/>
              </a:ext>
            </a:extLst>
          </p:cNvPr>
          <p:cNvSpPr txBox="1"/>
          <p:nvPr/>
        </p:nvSpPr>
        <p:spPr>
          <a:xfrm>
            <a:off x="319264" y="2211658"/>
            <a:ext cx="9523235" cy="1842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Co-Authors, Dr </a:t>
            </a:r>
            <a:r>
              <a:rPr lang="en-GB" sz="2275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Yuriy</a:t>
            </a: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Reznik and Prof Maria Martini</a:t>
            </a:r>
          </a:p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2275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Saman, Steven and Rakesh for feedback on the first draft template</a:t>
            </a:r>
          </a:p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2275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Margaret, Kjell, Ioannis and Enrico for their support!</a:t>
            </a:r>
          </a:p>
        </p:txBody>
      </p:sp>
    </p:spTree>
    <p:extLst>
      <p:ext uri="{BB962C8B-B14F-4D97-AF65-F5344CB8AC3E}">
        <p14:creationId xmlns:p14="http://schemas.microsoft.com/office/powerpoint/2010/main" val="151694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CE17-B3F5-F062-E3F5-DC663E2A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90D3CB-51F5-1859-D9D7-4CF29065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 Subjective Dataset for Multi-Screen Video Streaming Applications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776A7-37F8-B5D2-50FD-822990E9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60BDF3-97A4-237D-1779-CD525B9090D6}"/>
              </a:ext>
            </a:extLst>
          </p:cNvPr>
          <p:cNvSpPr txBox="1"/>
          <p:nvPr/>
        </p:nvSpPr>
        <p:spPr>
          <a:xfrm>
            <a:off x="319264" y="2211658"/>
            <a:ext cx="9523235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Feedback on the current template</a:t>
            </a:r>
          </a:p>
          <a:p>
            <a:pPr marL="828675" lvl="1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Improve</a:t>
            </a:r>
          </a:p>
          <a:p>
            <a:pPr marL="828675" lvl="1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Finalize</a:t>
            </a:r>
          </a:p>
          <a:p>
            <a:pPr marL="828675" lvl="1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Standardize (ITU-T Recommendation)?</a:t>
            </a:r>
          </a:p>
          <a:p>
            <a:pPr marL="828675" lvl="1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2275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More example datasheets!!!</a:t>
            </a:r>
          </a:p>
          <a:p>
            <a:pPr lvl="1" defTabSz="742950" fontAlgn="base">
              <a:spcBef>
                <a:spcPct val="0"/>
              </a:spcBef>
              <a:spcAft>
                <a:spcPct val="0"/>
              </a:spcAft>
            </a:pPr>
            <a:endParaRPr lang="en-GB" sz="2275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  <a:p>
            <a:pPr marL="371475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Design new templates for other modalities (360, Light Field, etc.)</a:t>
            </a:r>
          </a:p>
          <a:p>
            <a:pPr marL="828675" lvl="1" indent="-371475" defTabSz="7429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275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Interest?</a:t>
            </a:r>
          </a:p>
        </p:txBody>
      </p:sp>
    </p:spTree>
    <p:extLst>
      <p:ext uri="{BB962C8B-B14F-4D97-AF65-F5344CB8AC3E}">
        <p14:creationId xmlns:p14="http://schemas.microsoft.com/office/powerpoint/2010/main" val="249364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91B2DA-145D-9992-D601-2BD76CC96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endParaRPr lang="en-GB" sz="3575" b="1" dirty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E9877-A20F-3190-3A9D-069A71D2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21930" y="5923051"/>
            <a:ext cx="220570" cy="242370"/>
          </a:xfrm>
        </p:spPr>
        <p:txBody>
          <a:bodyPr/>
          <a:lstStyle/>
          <a:p>
            <a:pPr defTabSz="742950" fontAlgn="base">
              <a:spcBef>
                <a:spcPct val="0"/>
              </a:spcBef>
              <a:spcAft>
                <a:spcPct val="0"/>
              </a:spcAft>
            </a:pPr>
            <a:fld id="{95CBEC59-7FF9-4688-98DF-89832A0C9025}" type="slidenum">
              <a:rPr lang="en-GB">
                <a:solidFill>
                  <a:srgbClr val="000000"/>
                </a:solidFill>
                <a:ea typeface="ＭＳ Ｐゴシック" charset="0"/>
              </a:rPr>
              <a:pPr defTabSz="74295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 dirty="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9F661A1-51E1-B453-568B-E23F9EE8A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026" y="2884288"/>
            <a:ext cx="7483347" cy="754063"/>
          </a:xfrm>
        </p:spPr>
        <p:txBody>
          <a:bodyPr/>
          <a:lstStyle/>
          <a:p>
            <a:r>
              <a:rPr lang="en-GB" sz="3600" dirty="0">
                <a:hlinkClick r:id="rId3"/>
              </a:rPr>
              <a:t>Nabajeet.Barman@kingston.ac.uk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628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Powerpoint templat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norm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62</TotalTime>
  <Words>157</Words>
  <Application>Microsoft Office PowerPoint</Application>
  <PresentationFormat>A4 Paper (210x297 mm)</PresentationFormat>
  <Paragraphs>32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Montserrat</vt:lpstr>
      <vt:lpstr>Times New Roman</vt:lpstr>
      <vt:lpstr>Office Theme</vt:lpstr>
      <vt:lpstr>KU Powerpoint template</vt:lpstr>
      <vt:lpstr>Datasheet for Subjective and Objective Quality Assessment Datasets</vt:lpstr>
      <vt:lpstr>Problem Statement: A typical scenario faced by most QoE researchers!!!</vt:lpstr>
      <vt:lpstr>PowerPoint Presentation</vt:lpstr>
      <vt:lpstr>PowerPoint Presentation</vt:lpstr>
      <vt:lpstr>Thanks</vt:lpstr>
      <vt:lpstr>Next Steps</vt:lpstr>
      <vt:lpstr>Nabajeet.Barman@kingston.ac.uk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Nabajeet Barman</dc:creator>
  <cp:lastModifiedBy>Nabajeet Barman</cp:lastModifiedBy>
  <cp:revision>12</cp:revision>
  <cp:lastPrinted>2023-06-18T09:00:09Z</cp:lastPrinted>
  <dcterms:created xsi:type="dcterms:W3CDTF">2023-06-18T08:38:43Z</dcterms:created>
  <dcterms:modified xsi:type="dcterms:W3CDTF">2023-06-25T18:03:06Z</dcterms:modified>
</cp:coreProperties>
</file>