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652" r:id="rId4"/>
    <p:sldId id="653" r:id="rId5"/>
    <p:sldId id="654" r:id="rId6"/>
    <p:sldId id="655" r:id="rId7"/>
    <p:sldId id="656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0"/>
    <p:restoredTop sz="94745"/>
  </p:normalViewPr>
  <p:slideViewPr>
    <p:cSldViewPr snapToGrid="0" snapToObjects="1">
      <p:cViewPr varScale="1">
        <p:scale>
          <a:sx n="108" d="100"/>
          <a:sy n="108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F520AF-D5F8-894B-BC96-4A31D779A9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BB278C4-763F-3548-BF85-DDE95AB0FE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F25D8B-2260-0041-8D3C-46FA868B7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1EADE-9D08-4C42-A0A2-2D4770DBB485}" type="datetimeFigureOut">
              <a:rPr kumimoji="1" lang="zh-CN" altLang="en-US" smtClean="0"/>
              <a:t>2019/10/15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F8F581E-65FC-D14A-900C-3EB329B34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8F1535-F82D-6249-8DEE-6045C9A72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43E7-5F72-E845-95BE-34C6285F9E8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9162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8A86CF-8F25-2445-A37C-038DF3E97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CD9920-CA09-AA47-B2BE-A7E36929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50449F-9521-EC43-AADC-742684B5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1EADE-9D08-4C42-A0A2-2D4770DBB485}" type="datetimeFigureOut">
              <a:rPr kumimoji="1" lang="zh-CN" altLang="en-US" smtClean="0"/>
              <a:t>2019/10/15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8D49146-7566-C541-8DB6-82A5FE91F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B873B9-6C2D-044D-97C0-98508DF05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43E7-5F72-E845-95BE-34C6285F9E8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07505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1D21D7-7C0A-BD4D-AA78-1D01AE532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F981A76-13FD-6E44-B36E-47D7B2C15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704E57-5139-3246-B95C-3BC3B61D6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1EADE-9D08-4C42-A0A2-2D4770DBB485}" type="datetimeFigureOut">
              <a:rPr kumimoji="1" lang="zh-CN" altLang="en-US" smtClean="0"/>
              <a:t>2019/10/15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19DC54-8136-8445-9F2B-F359FC1FC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D3DEBC-984D-EC49-AF3C-3646F7412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43E7-5F72-E845-95BE-34C6285F9E8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53283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6C51AD-621E-AC4B-A307-B2BB9B89B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2C0392-0B20-F745-9262-AAE4B05381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CF1D3D1-9708-524A-8634-C9DB64B680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C917FED-CC0C-A94F-ACE8-625825CEB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1EADE-9D08-4C42-A0A2-2D4770DBB485}" type="datetimeFigureOut">
              <a:rPr kumimoji="1" lang="zh-CN" altLang="en-US" smtClean="0"/>
              <a:t>2019/10/15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5877F99-759C-E742-8F5C-93EF484EB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8B2C61D-8B0B-5142-8823-DB332A4FC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43E7-5F72-E845-95BE-34C6285F9E8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47904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D11A12-A076-2045-96E1-7A29DD126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DA068B-8BA0-694F-AA55-A936CA23F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B7E7C76-925F-9148-9E1B-99D89DCEF4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1224EBC-2BDA-A544-B789-38B503100B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E4B6DFB-AC49-FA44-84E4-1FD35AAEC6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DC8B7BE-AB20-DD42-8399-468324106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1EADE-9D08-4C42-A0A2-2D4770DBB485}" type="datetimeFigureOut">
              <a:rPr kumimoji="1" lang="zh-CN" altLang="en-US" smtClean="0"/>
              <a:t>2019/10/15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D8C1403-893C-F144-B979-39FF02873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BC86361-37B4-3C4B-B0E0-2AF58C93E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43E7-5F72-E845-95BE-34C6285F9E8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47054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3B7A19-E2E8-BB45-AB7C-5C8CF0A7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69AC065-27B1-1F4B-8043-23A8DEC17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1EADE-9D08-4C42-A0A2-2D4770DBB485}" type="datetimeFigureOut">
              <a:rPr kumimoji="1" lang="zh-CN" altLang="en-US" smtClean="0"/>
              <a:t>2019/10/15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90553DE-011A-D84D-914C-170894037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92AC0B4-66AD-FB45-A520-A28922F35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43E7-5F72-E845-95BE-34C6285F9E8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67945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A6B28A5-1AAE-DD4E-87AF-DA478103B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1EADE-9D08-4C42-A0A2-2D4770DBB485}" type="datetimeFigureOut">
              <a:rPr kumimoji="1" lang="zh-CN" altLang="en-US" smtClean="0"/>
              <a:t>2019/10/15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511FF66-FD9E-7B41-B90D-99C07AC14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4E3F42-8D26-9940-8086-8D84D8B57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43E7-5F72-E845-95BE-34C6285F9E8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36821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0A1A9C-1EBB-3141-8974-1354DF899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F5F046-C7DF-A34D-81CA-8330EB404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CEBC355-7A71-1B44-A155-790368361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9D44E90-DD34-464F-8BE2-1A8771C50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1EADE-9D08-4C42-A0A2-2D4770DBB485}" type="datetimeFigureOut">
              <a:rPr kumimoji="1" lang="zh-CN" altLang="en-US" smtClean="0"/>
              <a:t>2019/10/15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586B7BC-CC7C-2B42-B09B-4D7CC6BF8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6DFE3C-60FB-C64C-9EFD-E4C75BD4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43E7-5F72-E845-95BE-34C6285F9E8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5516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BB4150-C56F-CB43-82BD-F95344BB2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CC53121-0638-1742-82A8-D54CFC3902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D571A28-BB10-D64A-919F-E41DB3FB17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EAB7ACA-157F-2B4F-98C0-9FEF72C96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1EADE-9D08-4C42-A0A2-2D4770DBB485}" type="datetimeFigureOut">
              <a:rPr kumimoji="1" lang="zh-CN" altLang="en-US" smtClean="0"/>
              <a:t>2019/10/15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382BF36-670F-2F4C-9430-A2016773E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05D39FF-A28E-CC4B-902B-62CB61537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43E7-5F72-E845-95BE-34C6285F9E8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29093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F90022-5BE5-F348-BB1D-C4FD8F088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9CB4422-74CC-EE4D-B559-8696219DD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F65B84-C463-CB4B-B770-EE9E60BBC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1EADE-9D08-4C42-A0A2-2D4770DBB485}" type="datetimeFigureOut">
              <a:rPr kumimoji="1" lang="zh-CN" altLang="en-US" smtClean="0"/>
              <a:t>2019/10/15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124C74-BF3C-2E46-94BD-B0D6B2E38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63082D-F267-DF43-86F0-D6C894901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43E7-5F72-E845-95BE-34C6285F9E8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5016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31C06C8-4989-3D43-9AC5-B16C028D89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2962355-C1EC-0740-9E5B-BF775E2327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A5F4689-A54B-544A-8319-FD9C08A57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1EADE-9D08-4C42-A0A2-2D4770DBB485}" type="datetimeFigureOut">
              <a:rPr kumimoji="1" lang="zh-CN" altLang="en-US" smtClean="0"/>
              <a:t>2019/10/15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F18EA2-70E6-AC45-8F46-556DAFD0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9491337-22F1-7C4D-8CC8-88BC4DA0C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143E7-5F72-E845-95BE-34C6285F9E8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2412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6D955F6-A265-E34D-BB79-6D213065C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73D6B21-CBA2-1648-B476-06A69C361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878F026-F7E7-F242-8D0D-2679B7E19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1EADE-9D08-4C42-A0A2-2D4770DBB485}" type="datetimeFigureOut">
              <a:rPr kumimoji="1" lang="zh-CN" altLang="en-US" smtClean="0"/>
              <a:t>2019/10/15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7F7F10-E0A6-8E49-B27A-3D0AE56EAA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BEB70F8-E216-024B-BEB2-33E5BB797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143E7-5F72-E845-95BE-34C6285F9E8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17941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20D3FB-973B-A647-9E53-185CDEDC24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" altLang="zh-CN" dirty="0"/>
              <a:t>UPGC content selection and processing criteria for constructing a quality database</a:t>
            </a:r>
            <a:endParaRPr kumimoji="1"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97DAFC7-03DF-614C-81D4-A2DC4D6A77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kumimoji="1" lang="en-US" altLang="zh-CN" dirty="0"/>
              <a:t>Discussion draft</a:t>
            </a:r>
          </a:p>
          <a:p>
            <a:pPr marL="342900" indent="-342900">
              <a:buFontTx/>
              <a:buChar char="-"/>
            </a:pPr>
            <a:endParaRPr kumimoji="1" lang="en-US" altLang="zh-CN" dirty="0"/>
          </a:p>
          <a:p>
            <a:r>
              <a:rPr kumimoji="1" lang="en-US" altLang="zh-CN" dirty="0"/>
              <a:t>Jing LI, Alibaba Group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3324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F12F21-7A20-C044-A8DA-F3D4A629D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UPGC image/video quality assessment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4DC358-0668-F04A-8BD0-7AA999B123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" altLang="zh-CN" dirty="0"/>
              <a:t>UGC: User Generated Content</a:t>
            </a:r>
          </a:p>
          <a:p>
            <a:pPr marL="0" indent="0">
              <a:buNone/>
            </a:pPr>
            <a:r>
              <a:rPr lang="en" altLang="zh-CN" dirty="0"/>
              <a:t>PGC: Professionally Generated Content</a:t>
            </a:r>
          </a:p>
          <a:p>
            <a:endParaRPr lang="en" altLang="zh-CN" dirty="0"/>
          </a:p>
          <a:p>
            <a:endParaRPr lang="en" altLang="zh-CN" dirty="0"/>
          </a:p>
          <a:p>
            <a:r>
              <a:rPr lang="en" altLang="zh-CN" dirty="0"/>
              <a:t>No ground truth</a:t>
            </a:r>
          </a:p>
          <a:p>
            <a:r>
              <a:rPr lang="en" altLang="zh-CN" dirty="0"/>
              <a:t>Quality varies largely</a:t>
            </a:r>
          </a:p>
          <a:p>
            <a:r>
              <a:rPr lang="en" altLang="zh-CN" dirty="0"/>
              <a:t>Different resolutions</a:t>
            </a:r>
          </a:p>
          <a:p>
            <a:r>
              <a:rPr lang="en" altLang="zh-CN" dirty="0"/>
              <a:t>Different video types</a:t>
            </a:r>
          </a:p>
          <a:p>
            <a:pPr marL="0" indent="0">
              <a:buNone/>
            </a:pP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26882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Example</a:t>
            </a:r>
            <a:endParaRPr lang="en-US" dirty="0"/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EFC6F-097D-9642-9C61-40EE0613FADC}" type="slidenum">
              <a:rPr lang="en-US" smtClean="0"/>
              <a:t>3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056E674-3EDB-A84B-B628-B54A298DE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97" y="1562731"/>
            <a:ext cx="4921168" cy="277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2AD0538F-6D07-C743-8638-7CE1C7D23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383" y="1562731"/>
            <a:ext cx="4931399" cy="2772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50E4D4B7-E7E7-9B4E-91BC-E65C0BE877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82" y="4778375"/>
            <a:ext cx="3048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5AB086C-A047-F348-A328-132DE7E0FFAB}"/>
              </a:ext>
            </a:extLst>
          </p:cNvPr>
          <p:cNvSpPr txBox="1"/>
          <p:nvPr/>
        </p:nvSpPr>
        <p:spPr>
          <a:xfrm>
            <a:off x="928959" y="4409043"/>
            <a:ext cx="3009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High resolution, 16:9 version</a:t>
            </a:r>
          </a:p>
          <a:p>
            <a:r>
              <a:rPr kumimoji="1" lang="en-US" altLang="zh-CN" dirty="0"/>
              <a:t>With caption</a:t>
            </a:r>
            <a:endParaRPr kumimoji="1"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4194780-4B2E-4245-A9BE-225BDF0EF6EA}"/>
              </a:ext>
            </a:extLst>
          </p:cNvPr>
          <p:cNvSpPr txBox="1"/>
          <p:nvPr/>
        </p:nvSpPr>
        <p:spPr>
          <a:xfrm>
            <a:off x="6985082" y="1053490"/>
            <a:ext cx="2409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low quality, 4:3 to 16:9</a:t>
            </a:r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F640980-7419-2343-8308-1FCC22B20C9B}"/>
              </a:ext>
            </a:extLst>
          </p:cNvPr>
          <p:cNvSpPr txBox="1"/>
          <p:nvPr/>
        </p:nvSpPr>
        <p:spPr>
          <a:xfrm>
            <a:off x="6985082" y="6448118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Low resolution, 4:3 to 16:9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9213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在线媒体 4" descr="540p 测试3.mp4">
            <a:hlinkClick r:id="" action="ppaction://media"/>
            <a:extLst>
              <a:ext uri="{FF2B5EF4-FFF2-40B4-BE49-F238E27FC236}">
                <a16:creationId xmlns:a16="http://schemas.microsoft.com/office/drawing/2014/main" id="{F243D515-0254-0A46-BA32-5D10CB0944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92393" y="447599"/>
            <a:ext cx="3171825" cy="5638800"/>
          </a:xfrm>
          <a:prstGeom prst="rect">
            <a:avLst/>
          </a:prstGeom>
        </p:spPr>
      </p:pic>
      <p:pic>
        <p:nvPicPr>
          <p:cNvPr id="8" name="在线媒体 7" descr="03000801005D01BF7A23BFF06B457181429557-7682-4D63-AB57-D2A4FF71452F.mp4">
            <a:hlinkClick r:id="" action="ppaction://media"/>
            <a:extLst>
              <a:ext uri="{FF2B5EF4-FFF2-40B4-BE49-F238E27FC236}">
                <a16:creationId xmlns:a16="http://schemas.microsoft.com/office/drawing/2014/main" id="{F6F384A6-1FA2-1B42-ACC2-0A5DFA5315E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55875" y="278055"/>
            <a:ext cx="2686359" cy="580834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AB58720-99A5-3C43-A309-96FBB11DB255}"/>
              </a:ext>
            </a:extLst>
          </p:cNvPr>
          <p:cNvSpPr txBox="1"/>
          <p:nvPr/>
        </p:nvSpPr>
        <p:spPr>
          <a:xfrm>
            <a:off x="560669" y="2648196"/>
            <a:ext cx="2452916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Vertical version </a:t>
            </a:r>
          </a:p>
          <a:p>
            <a:r>
              <a:rPr kumimoji="1" lang="en-US" altLang="zh-CN" dirty="0"/>
              <a:t>capturing from phone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Different resolution</a:t>
            </a:r>
            <a:r>
              <a:rPr kumimoji="1" lang="zh-CN" altLang="en-US" dirty="0"/>
              <a:t>：</a:t>
            </a:r>
            <a:endParaRPr kumimoji="1" lang="en-US" altLang="zh-CN" dirty="0"/>
          </a:p>
          <a:p>
            <a:r>
              <a:rPr lang="en" altLang="zh-CN" dirty="0"/>
              <a:t>Pseudo vertical version</a:t>
            </a:r>
          </a:p>
          <a:p>
            <a:endParaRPr lang="en" altLang="zh-CN" dirty="0"/>
          </a:p>
          <a:p>
            <a:r>
              <a:rPr kumimoji="1" lang="en-US" altLang="zh-CN" dirty="0"/>
              <a:t>2560x1440</a:t>
            </a:r>
          </a:p>
          <a:p>
            <a:r>
              <a:rPr kumimoji="1" lang="en-US" altLang="zh-CN" dirty="0"/>
              <a:t>1920x1080</a:t>
            </a:r>
          </a:p>
          <a:p>
            <a:r>
              <a:rPr kumimoji="1" lang="en-US" altLang="zh-CN" dirty="0"/>
              <a:t>2340x1080</a:t>
            </a:r>
          </a:p>
          <a:p>
            <a:r>
              <a:rPr kumimoji="1" lang="en-US" altLang="zh-CN" dirty="0"/>
              <a:t>1280x720</a:t>
            </a:r>
          </a:p>
          <a:p>
            <a:endParaRPr kumimoji="1" lang="en-US" altLang="zh-CN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22D1640-E811-B148-8A0B-3D7650C35E35}"/>
              </a:ext>
            </a:extLst>
          </p:cNvPr>
          <p:cNvSpPr txBox="1"/>
          <p:nvPr/>
        </p:nvSpPr>
        <p:spPr>
          <a:xfrm>
            <a:off x="7282593" y="6208057"/>
            <a:ext cx="3791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Horizontal version to vertical version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3901394-12C1-F84F-9C6B-F34CA651E805}"/>
              </a:ext>
            </a:extLst>
          </p:cNvPr>
          <p:cNvSpPr txBox="1"/>
          <p:nvPr/>
        </p:nvSpPr>
        <p:spPr>
          <a:xfrm>
            <a:off x="3547750" y="6208057"/>
            <a:ext cx="2502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Original vertical version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88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74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FA7962-4FFA-7B4C-B90D-743452CD1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Discussion: How to display the content in subjective test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AB820C-30DD-B34D-AD34-24CF5A530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5687"/>
            <a:ext cx="10515600" cy="3861275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zh-CN" dirty="0"/>
              <a:t>For a UPGC image/video quality assessment experiment</a:t>
            </a:r>
          </a:p>
          <a:p>
            <a:pPr>
              <a:buFontTx/>
              <a:buChar char="-"/>
            </a:pPr>
            <a:r>
              <a:rPr kumimoji="1" lang="en-US" altLang="zh-CN" dirty="0"/>
              <a:t>For horizontal version, should we rescale all the videos to the resolution of the screen (e.g. 1920x1080)?</a:t>
            </a:r>
          </a:p>
          <a:p>
            <a:pPr marL="0" indent="0">
              <a:buNone/>
            </a:pPr>
            <a:r>
              <a:rPr kumimoji="1" lang="en-US" altLang="zh-CN" dirty="0"/>
              <a:t>  </a:t>
            </a:r>
            <a:r>
              <a:rPr kumimoji="1" lang="en-US" altLang="zh-CN" b="1" dirty="0"/>
              <a:t>But how about the vertical version?</a:t>
            </a:r>
          </a:p>
          <a:p>
            <a:pPr>
              <a:buFontTx/>
              <a:buChar char="-"/>
            </a:pPr>
            <a:r>
              <a:rPr kumimoji="1" lang="en-US" altLang="zh-CN" dirty="0"/>
              <a:t>Should we include both horizontal and vertical versions playing on PC ?</a:t>
            </a:r>
          </a:p>
          <a:p>
            <a:pPr marL="0" indent="0">
              <a:buNone/>
            </a:pPr>
            <a:r>
              <a:rPr kumimoji="1" lang="en-US" altLang="zh-CN" dirty="0"/>
              <a:t>-Should we only display horizontal version on PC ?</a:t>
            </a:r>
          </a:p>
          <a:p>
            <a:pPr marL="0" indent="0">
              <a:buNone/>
            </a:pPr>
            <a:r>
              <a:rPr kumimoji="1" lang="en-US" altLang="zh-CN" dirty="0"/>
              <a:t>-Should we only display vertical version on phone ?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1016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A3487F-EC0D-6343-9C6A-F3343B92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Discussion: Standards to select the content of the images/videos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596997-188C-A44A-836E-40585F012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400" dirty="0">
                <a:solidFill>
                  <a:srgbClr val="FF0000"/>
                </a:solidFill>
              </a:rPr>
              <a:t>Caption</a:t>
            </a:r>
          </a:p>
          <a:p>
            <a:pPr marL="0" indent="0">
              <a:buNone/>
            </a:pPr>
            <a:r>
              <a:rPr kumimoji="1" lang="en-US" altLang="zh-CN" sz="2400" dirty="0"/>
              <a:t>- Caption can be included or not?</a:t>
            </a:r>
          </a:p>
          <a:p>
            <a:r>
              <a:rPr lang="en" altLang="zh-CN" sz="2400" dirty="0">
                <a:solidFill>
                  <a:srgbClr val="FF0000"/>
                </a:solidFill>
              </a:rPr>
              <a:t>Tag-based analysis</a:t>
            </a:r>
          </a:p>
          <a:p>
            <a:pPr marL="0" indent="0">
              <a:buNone/>
            </a:pPr>
            <a:r>
              <a:rPr kumimoji="1" lang="en-US" altLang="zh-CN" sz="2400" dirty="0"/>
              <a:t>- Animation, sports, Vlog, action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movie, etc.</a:t>
            </a:r>
          </a:p>
          <a:p>
            <a:r>
              <a:rPr kumimoji="1" lang="en-US" altLang="zh-CN" sz="2400" dirty="0">
                <a:solidFill>
                  <a:srgbClr val="FF0000"/>
                </a:solidFill>
              </a:rPr>
              <a:t>Indicator based sampling</a:t>
            </a:r>
          </a:p>
          <a:p>
            <a:pPr>
              <a:buFontTx/>
              <a:buChar char="-"/>
            </a:pPr>
            <a:r>
              <a:rPr lang="en" altLang="zh-CN" sz="2400" dirty="0"/>
              <a:t>Brightness</a:t>
            </a:r>
            <a:r>
              <a:rPr lang="zh-CN" altLang="en" sz="2400" dirty="0"/>
              <a:t>，</a:t>
            </a:r>
            <a:r>
              <a:rPr lang="en" altLang="zh-CN" sz="2400" dirty="0"/>
              <a:t>Contrast</a:t>
            </a:r>
            <a:r>
              <a:rPr lang="zh-CN" altLang="en" sz="2400" dirty="0"/>
              <a:t>， </a:t>
            </a:r>
            <a:r>
              <a:rPr lang="en" altLang="zh-CN" sz="2400" dirty="0"/>
              <a:t>Spatial activity</a:t>
            </a:r>
            <a:r>
              <a:rPr lang="zh-CN" altLang="en" sz="2400" dirty="0"/>
              <a:t>，</a:t>
            </a:r>
            <a:r>
              <a:rPr lang="en-US" altLang="zh-CN" sz="2400" dirty="0"/>
              <a:t>temporal activity,</a:t>
            </a:r>
            <a:r>
              <a:rPr lang="zh-CN" altLang="en" sz="2400" dirty="0"/>
              <a:t> </a:t>
            </a:r>
            <a:r>
              <a:rPr lang="en" altLang="zh-CN" sz="2400" dirty="0"/>
              <a:t>Blur</a:t>
            </a:r>
            <a:r>
              <a:rPr lang="zh-CN" altLang="en" sz="2400" dirty="0"/>
              <a:t>， </a:t>
            </a:r>
            <a:r>
              <a:rPr lang="en" altLang="zh-CN" sz="2400" dirty="0" err="1"/>
              <a:t>Blockiness</a:t>
            </a:r>
            <a:r>
              <a:rPr lang="zh-CN" altLang="en" sz="2400" dirty="0"/>
              <a:t>， </a:t>
            </a:r>
            <a:r>
              <a:rPr lang="en" altLang="zh-CN" sz="2400" dirty="0"/>
              <a:t>Noise</a:t>
            </a:r>
            <a:r>
              <a:rPr lang="zh-CN" altLang="en" sz="2400" dirty="0"/>
              <a:t>， </a:t>
            </a:r>
            <a:r>
              <a:rPr lang="en" altLang="zh-CN" sz="2400" dirty="0"/>
              <a:t>Exposure</a:t>
            </a:r>
            <a:r>
              <a:rPr lang="zh-CN" altLang="en" sz="2400" dirty="0"/>
              <a:t>， </a:t>
            </a:r>
            <a:r>
              <a:rPr lang="en" altLang="zh-CN" sz="2400" dirty="0"/>
              <a:t>colorfulness</a:t>
            </a:r>
          </a:p>
          <a:p>
            <a:r>
              <a:rPr kumimoji="1" lang="en-US" altLang="zh-CN" sz="2400" dirty="0">
                <a:solidFill>
                  <a:srgbClr val="FF0000"/>
                </a:solidFill>
              </a:rPr>
              <a:t>Quality based sampling</a:t>
            </a:r>
          </a:p>
          <a:p>
            <a:pPr>
              <a:buFontTx/>
              <a:buChar char="-"/>
            </a:pPr>
            <a:r>
              <a:rPr kumimoji="1" lang="en-US" altLang="zh-CN" sz="2400" dirty="0"/>
              <a:t>Using NR metrics</a:t>
            </a:r>
          </a:p>
          <a:p>
            <a:r>
              <a:rPr kumimoji="1" lang="en-US" altLang="zh-CN" sz="2400" dirty="0">
                <a:solidFill>
                  <a:srgbClr val="FF0000"/>
                </a:solidFill>
              </a:rPr>
              <a:t>Other suggestions?</a:t>
            </a:r>
            <a:endParaRPr kumimoji="1"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198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4849B3-322B-B54E-A2A3-6389A1CD1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0EA7D0-7A88-4540-894B-3865D0C22D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Should we draft a recommendation?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8677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3299</TotalTime>
  <Words>245</Words>
  <Application>Microsoft Macintosh PowerPoint</Application>
  <PresentationFormat>宽屏</PresentationFormat>
  <Paragraphs>50</Paragraphs>
  <Slides>7</Slides>
  <Notes>0</Notes>
  <HiddenSlides>0</HiddenSlides>
  <MMClips>2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等线</vt:lpstr>
      <vt:lpstr>等线 Light</vt:lpstr>
      <vt:lpstr>Arial</vt:lpstr>
      <vt:lpstr>Office 主题​​</vt:lpstr>
      <vt:lpstr>UPGC content selection and processing criteria for constructing a quality database</vt:lpstr>
      <vt:lpstr>UPGC image/video quality assessment</vt:lpstr>
      <vt:lpstr>Example</vt:lpstr>
      <vt:lpstr>PowerPoint 演示文稿</vt:lpstr>
      <vt:lpstr>Discussion: How to display the content in subjective test</vt:lpstr>
      <vt:lpstr>Discussion: Standards to select the content of the images/videos</vt:lpstr>
      <vt:lpstr>Question: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Hybrid-MST： Active sampling strategy for pair comparison</dc:title>
  <dc:creator>Microsoft Office User</dc:creator>
  <cp:lastModifiedBy>Microsoft Office User</cp:lastModifiedBy>
  <cp:revision>17</cp:revision>
  <dcterms:created xsi:type="dcterms:W3CDTF">2019-09-29T03:52:46Z</dcterms:created>
  <dcterms:modified xsi:type="dcterms:W3CDTF">2019-10-15T01:10:02Z</dcterms:modified>
</cp:coreProperties>
</file>