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8"/>
  </p:notesMasterIdLst>
  <p:handoutMasterIdLst>
    <p:handoutMasterId r:id="rId9"/>
  </p:handoutMasterIdLst>
  <p:sldIdLst>
    <p:sldId id="258" r:id="rId5"/>
    <p:sldId id="260" r:id="rId6"/>
    <p:sldId id="262" r:id="rId7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4F8"/>
    <a:srgbClr val="C3D9EB"/>
    <a:srgbClr val="D2E1EE"/>
    <a:srgbClr val="FDFEFF"/>
    <a:srgbClr val="F3F9FB"/>
    <a:srgbClr val="F3FDFB"/>
    <a:srgbClr val="DEE3EE"/>
    <a:srgbClr val="FFFFFF"/>
    <a:srgbClr val="264D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317" autoAdjust="0"/>
    <p:restoredTop sz="86364" autoAdjust="0"/>
  </p:normalViewPr>
  <p:slideViewPr>
    <p:cSldViewPr>
      <p:cViewPr varScale="1">
        <p:scale>
          <a:sx n="86" d="100"/>
          <a:sy n="86" d="100"/>
        </p:scale>
        <p:origin x="-720" y="-84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BBC458EC-43CB-4FB7-B7B3-524ABF8F9DE9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8227D39E-B1E8-48E4-8520-AAA42F518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DE83A9-E469-4C41-A6B8-BBD8B01D12FC}" type="datetimeFigureOut">
              <a:rPr lang="en-US"/>
              <a:pPr>
                <a:defRPr/>
              </a:pPr>
              <a:t>2/28/2016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F56345-5207-4DBC-BF44-4A3D57B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6345-5207-4DBC-BF44-4A3D57B9FF2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4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6345-5207-4DBC-BF44-4A3D57B9FF2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4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CCFE2-6572-4971-9B1A-5D55B9975429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BCBCB-A61F-4AC0-AE1C-08D2259EBBDD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7F5CE-C40D-45EA-AE8D-19D05B9A68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5C625-20E9-4D88-A728-D3B6C11FE75B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E29E4F-A96B-4C9B-A034-26D7838648A1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60549-98A5-40CD-BD3A-961E0619F0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CBE7F-F1CB-4F1E-9B56-3FF728FD921D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BA9C25-11DF-43B4-A037-5144973FA97E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385A8-EDBD-44D7-9978-AA311468B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0" y="63579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>
          <a:xfrm>
            <a:off x="11125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57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067D30-7FF4-46BF-9737-FAA02D28C243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74231" y="102963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11" y="190500"/>
            <a:ext cx="735699" cy="7315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0" y="190500"/>
            <a:ext cx="722060" cy="731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158682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4" r:id="rId5"/>
    <p:sldLayoutId id="2147483677" r:id="rId6"/>
    <p:sldLayoutId id="2147483678" r:id="rId7"/>
    <p:sldLayoutId id="2147483679" r:id="rId8"/>
    <p:sldLayoutId id="2147483680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VQEG Schedule Optimization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H. Pinson</a:t>
            </a:r>
          </a:p>
          <a:p>
            <a:r>
              <a:rPr lang="en-US" dirty="0" smtClean="0"/>
              <a:t>NTIA/ITS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5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Change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Skip summary of VQEG project status</a:t>
            </a:r>
          </a:p>
          <a:p>
            <a:pPr lvl="1"/>
            <a:r>
              <a:rPr lang="en-US" dirty="0" smtClean="0"/>
              <a:t>Address during project time</a:t>
            </a:r>
          </a:p>
          <a:p>
            <a:r>
              <a:rPr lang="en-US" dirty="0" smtClean="0"/>
              <a:t>Skip summary of ITU groups</a:t>
            </a:r>
          </a:p>
          <a:p>
            <a:pPr lvl="1"/>
            <a:r>
              <a:rPr lang="en-US" dirty="0"/>
              <a:t>ITU-R WP6C, ITU-T SG9 and SG12</a:t>
            </a:r>
          </a:p>
          <a:p>
            <a:pPr lvl="1"/>
            <a:r>
              <a:rPr lang="en-US" dirty="0" smtClean="0"/>
              <a:t>Will occur during IRG-AVQA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EA357B-8B3B-4970-B92D-1E1CB4454E6C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Monday Morning Schedule</a:t>
            </a:r>
            <a:br>
              <a:rPr lang="en-US" dirty="0" smtClean="0"/>
            </a:br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Coordinate between VQEG projects</a:t>
            </a:r>
          </a:p>
          <a:p>
            <a:r>
              <a:rPr lang="en-US" dirty="0" smtClean="0"/>
              <a:t>Summarize VQEG projects with no time in the schedule</a:t>
            </a:r>
            <a:endParaRPr lang="en-US" dirty="0" smtClean="0"/>
          </a:p>
          <a:p>
            <a:r>
              <a:rPr lang="en-US" dirty="0" smtClean="0"/>
              <a:t>Summarize status of other organizations</a:t>
            </a:r>
          </a:p>
          <a:p>
            <a:r>
              <a:rPr lang="en-US" dirty="0" smtClean="0"/>
              <a:t>Read &amp; assign incoming liaisons</a:t>
            </a:r>
          </a:p>
          <a:p>
            <a:r>
              <a:rPr lang="en-US" dirty="0" smtClean="0"/>
              <a:t>Discus organizational issues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EA357B-8B3B-4970-B92D-1E1CB4454E6C}" type="datetime1">
              <a:rPr lang="en-US" smtClean="0"/>
              <a:t>2/28/2016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35966"/>
      </p:ext>
    </p:extLst>
  </p:cSld>
  <p:clrMapOvr>
    <a:masterClrMapping/>
  </p:clrMapOvr>
</p:sld>
</file>

<file path=ppt/theme/theme1.xml><?xml version="1.0" encoding="utf-8"?>
<a:theme xmlns:a="http://schemas.openxmlformats.org/drawingml/2006/main" name="ITSpresentationTemplat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D3F599-FFAA-4A12-AAE6-725455775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E341B9-9BFA-484A-88F9-1C1A4A235E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791B97-1115-440F-ACF6-D88100B4A33C}">
  <ds:schemaRefs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ITSpresentationTemplate</Template>
  <TotalTime>0</TotalTime>
  <Words>74</Words>
  <Application>Microsoft Office PowerPoint</Application>
  <PresentationFormat>On-screen Show (4:3)</PresentationFormat>
  <Paragraphs>23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ITSpresentationTemplate</vt:lpstr>
      <vt:lpstr>VQEG Schedule Optimization</vt:lpstr>
      <vt:lpstr>Proposed Change</vt:lpstr>
      <vt:lpstr>Monday Morning Schedule New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2016-02-29T01:07:06Z</dcterms:created>
  <dcterms:modified xsi:type="dcterms:W3CDTF">2016-02-29T01:17:55Z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