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1" r:id="rId5"/>
    <p:sldId id="262" r:id="rId6"/>
    <p:sldId id="265" r:id="rId7"/>
    <p:sldId id="258" r:id="rId8"/>
    <p:sldId id="263" r:id="rId9"/>
    <p:sldId id="259" r:id="rId10"/>
    <p:sldId id="264" r:id="rId11"/>
    <p:sldId id="266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04" y="-2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1990-781D-4D4C-A9DF-7EFDDB2154E5}" type="datetimeFigureOut">
              <a:rPr lang="en-US" smtClean="0"/>
              <a:t>17/09/2015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ACD8-27D8-47FC-B22F-86CE01F8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61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1990-781D-4D4C-A9DF-7EFDDB2154E5}" type="datetimeFigureOut">
              <a:rPr lang="en-US" smtClean="0"/>
              <a:t>17/09/2015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ACD8-27D8-47FC-B22F-86CE01F8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39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1990-781D-4D4C-A9DF-7EFDDB2154E5}" type="datetimeFigureOut">
              <a:rPr lang="en-US" smtClean="0"/>
              <a:t>17/09/2015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ACD8-27D8-47FC-B22F-86CE01F8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296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1990-781D-4D4C-A9DF-7EFDDB2154E5}" type="datetimeFigureOut">
              <a:rPr lang="en-US" smtClean="0"/>
              <a:t>17/09/2015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ACD8-27D8-47FC-B22F-86CE01F8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12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1990-781D-4D4C-A9DF-7EFDDB2154E5}" type="datetimeFigureOut">
              <a:rPr lang="en-US" smtClean="0"/>
              <a:t>17/09/2015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ACD8-27D8-47FC-B22F-86CE01F8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98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1990-781D-4D4C-A9DF-7EFDDB2154E5}" type="datetimeFigureOut">
              <a:rPr lang="en-US" smtClean="0"/>
              <a:t>17/09/2015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ACD8-27D8-47FC-B22F-86CE01F8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97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1990-781D-4D4C-A9DF-7EFDDB2154E5}" type="datetimeFigureOut">
              <a:rPr lang="en-US" smtClean="0"/>
              <a:t>17/09/2015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ACD8-27D8-47FC-B22F-86CE01F8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340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1990-781D-4D4C-A9DF-7EFDDB2154E5}" type="datetimeFigureOut">
              <a:rPr lang="en-US" smtClean="0"/>
              <a:t>17/09/2015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ACD8-27D8-47FC-B22F-86CE01F8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47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1990-781D-4D4C-A9DF-7EFDDB2154E5}" type="datetimeFigureOut">
              <a:rPr lang="en-US" smtClean="0"/>
              <a:t>17/09/2015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ACD8-27D8-47FC-B22F-86CE01F8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18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1990-781D-4D4C-A9DF-7EFDDB2154E5}" type="datetimeFigureOut">
              <a:rPr lang="en-US" smtClean="0"/>
              <a:t>17/09/2015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ACD8-27D8-47FC-B22F-86CE01F8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306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1990-781D-4D4C-A9DF-7EFDDB2154E5}" type="datetimeFigureOut">
              <a:rPr lang="en-US" smtClean="0"/>
              <a:t>17/09/2015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FACD8-27D8-47FC-B22F-86CE01F8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867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E1990-781D-4D4C-A9DF-7EFDDB2154E5}" type="datetimeFigureOut">
              <a:rPr lang="en-US" smtClean="0"/>
              <a:t>17/09/2015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FACD8-27D8-47FC-B22F-86CE01F8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23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VIME Agenda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Glasgow, Scotland September 14 – 18, 2015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48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(in no order)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Upload </a:t>
            </a:r>
            <a:r>
              <a:rPr lang="en-AU" dirty="0"/>
              <a:t>of the photos taken during this meeting to VIME </a:t>
            </a:r>
            <a:r>
              <a:rPr lang="en-AU" dirty="0" smtClean="0"/>
              <a:t>database</a:t>
            </a:r>
          </a:p>
          <a:p>
            <a:pPr lvl="1"/>
            <a:r>
              <a:rPr lang="en-AU" dirty="0" smtClean="0"/>
              <a:t>Coordinate collection, naming, </a:t>
            </a:r>
            <a:r>
              <a:rPr lang="en-AU" dirty="0"/>
              <a:t>upload, </a:t>
            </a:r>
            <a:r>
              <a:rPr lang="en-AU" dirty="0" smtClean="0"/>
              <a:t>tagging of </a:t>
            </a:r>
            <a:r>
              <a:rPr lang="en-AU" dirty="0"/>
              <a:t>all </a:t>
            </a:r>
            <a:r>
              <a:rPr lang="en-AU" dirty="0" smtClean="0"/>
              <a:t>images</a:t>
            </a:r>
          </a:p>
          <a:p>
            <a:pPr lvl="2"/>
            <a:r>
              <a:rPr lang="en-AU" dirty="0" smtClean="0"/>
              <a:t>Images </a:t>
            </a:r>
            <a:r>
              <a:rPr lang="en-AU" dirty="0"/>
              <a:t>from photo session on Tuesday evening: </a:t>
            </a:r>
            <a:r>
              <a:rPr lang="en-AU" dirty="0" smtClean="0"/>
              <a:t>coordinated upload before </a:t>
            </a:r>
            <a:r>
              <a:rPr lang="en-AU" dirty="0"/>
              <a:t>end of </a:t>
            </a:r>
            <a:r>
              <a:rPr lang="en-AU" dirty="0" smtClean="0"/>
              <a:t>meeting</a:t>
            </a:r>
          </a:p>
          <a:p>
            <a:pPr lvl="2"/>
            <a:r>
              <a:rPr lang="en-AU" dirty="0" smtClean="0"/>
              <a:t>Images from photo session on Friday afternoon: plan for coordinated upload after people have gone back home</a:t>
            </a:r>
          </a:p>
          <a:p>
            <a:r>
              <a:rPr lang="en-US" dirty="0"/>
              <a:t>Classification </a:t>
            </a:r>
            <a:r>
              <a:rPr lang="en-US" dirty="0" smtClean="0"/>
              <a:t>/ Categorization / Tagging </a:t>
            </a:r>
            <a:r>
              <a:rPr lang="en-US" dirty="0"/>
              <a:t>of Flickr VIME images</a:t>
            </a:r>
          </a:p>
          <a:p>
            <a:pPr lvl="1"/>
            <a:r>
              <a:rPr lang="en-US" dirty="0"/>
              <a:t>Examples from Image-</a:t>
            </a:r>
            <a:r>
              <a:rPr lang="en-US" dirty="0" err="1"/>
              <a:t>NET.org</a:t>
            </a:r>
            <a:endParaRPr lang="en-US" dirty="0"/>
          </a:p>
          <a:p>
            <a:pPr lvl="1"/>
            <a:r>
              <a:rPr lang="en-US" dirty="0"/>
              <a:t>Use of </a:t>
            </a:r>
            <a:r>
              <a:rPr lang="en-US" dirty="0" err="1"/>
              <a:t>WordNet</a:t>
            </a:r>
            <a:r>
              <a:rPr lang="en-US" dirty="0"/>
              <a:t> </a:t>
            </a:r>
            <a:r>
              <a:rPr lang="en-US" dirty="0" err="1"/>
              <a:t>Synsets</a:t>
            </a:r>
            <a:r>
              <a:rPr lang="en-US" dirty="0"/>
              <a:t> for </a:t>
            </a:r>
            <a:r>
              <a:rPr lang="en-US" dirty="0" err="1" smtClean="0"/>
              <a:t>classificaction</a:t>
            </a:r>
            <a:endParaRPr lang="en-US" dirty="0"/>
          </a:p>
          <a:p>
            <a:r>
              <a:rPr lang="en-US" dirty="0"/>
              <a:t>Flickr VIME Policies</a:t>
            </a:r>
          </a:p>
          <a:p>
            <a:pPr lvl="1"/>
            <a:r>
              <a:rPr lang="en-US" dirty="0"/>
              <a:t>Administration of database</a:t>
            </a:r>
          </a:p>
          <a:p>
            <a:pPr lvl="1"/>
            <a:r>
              <a:rPr lang="en-US" dirty="0"/>
              <a:t>Use of scripts and access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535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Upload of photos captured on Tue 15</a:t>
            </a:r>
            <a:r>
              <a:rPr lang="en-AU" baseline="30000" dirty="0"/>
              <a:t>th</a:t>
            </a:r>
            <a:r>
              <a:rPr lang="en-AU" dirty="0"/>
              <a:t> Sep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11 people participated in the photo session and took photos of the same scene with several cameras</a:t>
            </a:r>
          </a:p>
          <a:p>
            <a:r>
              <a:rPr lang="en-AU" dirty="0" smtClean="0"/>
              <a:t>There is a need to upload the photos in a coordinated way to help managing the VIME Flickr dataset</a:t>
            </a:r>
          </a:p>
          <a:p>
            <a:r>
              <a:rPr lang="en-AU" dirty="0"/>
              <a:t>The following slides provide an example of how to coordinate the </a:t>
            </a:r>
            <a:r>
              <a:rPr lang="en-AU" dirty="0" smtClean="0"/>
              <a:t>upload</a:t>
            </a:r>
          </a:p>
          <a:p>
            <a:r>
              <a:rPr lang="en-AU" dirty="0" smtClean="0"/>
              <a:t>The main goal is to make sure that </a:t>
            </a:r>
          </a:p>
          <a:p>
            <a:pPr lvl="1"/>
            <a:r>
              <a:rPr lang="en-AU" dirty="0" smtClean="0"/>
              <a:t>Photos of the same scene have the same tags</a:t>
            </a:r>
          </a:p>
          <a:p>
            <a:pPr lvl="1"/>
            <a:r>
              <a:rPr lang="en-AU" dirty="0" smtClean="0"/>
              <a:t>Use “machine tags” (see next slide)</a:t>
            </a:r>
          </a:p>
          <a:p>
            <a:pPr lvl="1"/>
            <a:r>
              <a:rPr lang="en-AU" dirty="0" smtClean="0"/>
              <a:t>Use filenames with common naming for photos of a same scene</a:t>
            </a:r>
            <a:br>
              <a:rPr lang="en-AU" dirty="0" smtClean="0"/>
            </a:br>
            <a:r>
              <a:rPr lang="en-AU" dirty="0" smtClean="0"/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64191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Upload of photos </a:t>
            </a:r>
            <a:r>
              <a:rPr lang="en-AU" dirty="0" smtClean="0"/>
              <a:t>captured on Tue </a:t>
            </a:r>
            <a:r>
              <a:rPr lang="en-AU" dirty="0" smtClean="0"/>
              <a:t>15</a:t>
            </a:r>
            <a:r>
              <a:rPr lang="en-AU" baseline="30000" dirty="0" smtClean="0"/>
              <a:t>th</a:t>
            </a:r>
            <a:r>
              <a:rPr lang="en-AU" dirty="0" smtClean="0"/>
              <a:t> Sep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1825625"/>
            <a:ext cx="5796339" cy="4351338"/>
          </a:xfrm>
        </p:spPr>
        <p:txBody>
          <a:bodyPr>
            <a:normAutofit fontScale="70000" lnSpcReduction="20000"/>
          </a:bodyPr>
          <a:lstStyle/>
          <a:p>
            <a:r>
              <a:rPr lang="en-AU" dirty="0" smtClean="0"/>
              <a:t>Naming:</a:t>
            </a:r>
          </a:p>
          <a:p>
            <a:pPr lvl="1"/>
            <a:r>
              <a:rPr lang="en-AU" dirty="0" smtClean="0"/>
              <a:t>Use a common root naming of images of the same scene captured by different cameras</a:t>
            </a:r>
          </a:p>
          <a:p>
            <a:pPr lvl="2"/>
            <a:r>
              <a:rPr lang="en-AU" sz="2200" dirty="0" smtClean="0"/>
              <a:t>Examples: </a:t>
            </a:r>
          </a:p>
          <a:p>
            <a:pPr lvl="3"/>
            <a:r>
              <a:rPr lang="en-AU" sz="1900" dirty="0" err="1" smtClean="0"/>
              <a:t>ImageName_PhotographerName</a:t>
            </a:r>
            <a:endParaRPr lang="en-AU" sz="1900" dirty="0" smtClean="0"/>
          </a:p>
          <a:p>
            <a:pPr lvl="4"/>
            <a:r>
              <a:rPr lang="en-AU" sz="1900" dirty="0" err="1" smtClean="0"/>
              <a:t>ImageName</a:t>
            </a:r>
            <a:r>
              <a:rPr lang="en-AU" sz="1900" dirty="0" smtClean="0"/>
              <a:t> is the same for all photos of that scene</a:t>
            </a:r>
          </a:p>
          <a:p>
            <a:pPr lvl="4"/>
            <a:r>
              <a:rPr lang="en-AU" sz="1900" dirty="0" err="1" smtClean="0"/>
              <a:t>PhotographerName</a:t>
            </a:r>
            <a:r>
              <a:rPr lang="en-AU" sz="1900" dirty="0" smtClean="0"/>
              <a:t> is different for each photographer</a:t>
            </a:r>
            <a:endParaRPr lang="en-AU" sz="1900" dirty="0" smtClean="0"/>
          </a:p>
          <a:p>
            <a:pPr lvl="3"/>
            <a:r>
              <a:rPr lang="en-AU" sz="1900" dirty="0" err="1" smtClean="0"/>
              <a:t>ImageName_CameraID</a:t>
            </a:r>
            <a:endParaRPr lang="en-AU" sz="1900" dirty="0" smtClean="0"/>
          </a:p>
          <a:p>
            <a:pPr lvl="4"/>
            <a:r>
              <a:rPr lang="en-AU" sz="1900" dirty="0" err="1"/>
              <a:t>ImageName</a:t>
            </a:r>
            <a:r>
              <a:rPr lang="en-AU" sz="1900" dirty="0"/>
              <a:t> is the same for all photos of that </a:t>
            </a:r>
            <a:r>
              <a:rPr lang="en-AU" sz="1900" dirty="0" smtClean="0"/>
              <a:t>scene</a:t>
            </a:r>
          </a:p>
          <a:p>
            <a:pPr lvl="4"/>
            <a:r>
              <a:rPr lang="en-AU" sz="1900" dirty="0" err="1" smtClean="0"/>
              <a:t>CameraID</a:t>
            </a:r>
            <a:r>
              <a:rPr lang="en-AU" sz="1900" dirty="0" smtClean="0"/>
              <a:t> is different for each camera used to capture the scene</a:t>
            </a:r>
            <a:endParaRPr lang="en-AU" sz="1900" dirty="0"/>
          </a:p>
          <a:p>
            <a:pPr marL="457200" lvl="1" indent="0">
              <a:buNone/>
            </a:pPr>
            <a:endParaRPr lang="en-AU" dirty="0" smtClean="0"/>
          </a:p>
          <a:p>
            <a:r>
              <a:rPr lang="en-AU" dirty="0" smtClean="0"/>
              <a:t>Tagging:</a:t>
            </a:r>
          </a:p>
          <a:p>
            <a:pPr lvl="1"/>
            <a:r>
              <a:rPr lang="en-AU" dirty="0" smtClean="0"/>
              <a:t>In the case of several photos of the same scene, use common tags for all the photos of the same scene</a:t>
            </a:r>
          </a:p>
          <a:p>
            <a:pPr lvl="1"/>
            <a:r>
              <a:rPr lang="en-AU" dirty="0" smtClean="0"/>
              <a:t>Add also machine tags: </a:t>
            </a:r>
          </a:p>
          <a:p>
            <a:pPr lvl="2"/>
            <a:r>
              <a:rPr lang="en-AU" dirty="0" err="1" smtClean="0"/>
              <a:t>vqegGlasgow:scene</a:t>
            </a:r>
            <a:r>
              <a:rPr lang="en-AU" dirty="0" smtClean="0"/>
              <a:t>=</a:t>
            </a:r>
            <a:r>
              <a:rPr lang="en-AU" dirty="0" err="1" smtClean="0"/>
              <a:t>scenename</a:t>
            </a:r>
            <a:endParaRPr lang="en-AU" dirty="0" smtClean="0"/>
          </a:p>
          <a:p>
            <a:pPr lvl="2"/>
            <a:r>
              <a:rPr lang="en-AU" dirty="0" err="1" smtClean="0"/>
              <a:t>vqegGlasgow:device</a:t>
            </a:r>
            <a:r>
              <a:rPr lang="en-AU" dirty="0" smtClean="0"/>
              <a:t>=</a:t>
            </a:r>
            <a:r>
              <a:rPr lang="en-AU" dirty="0" err="1" smtClean="0"/>
              <a:t>cameraname</a:t>
            </a:r>
            <a:endParaRPr lang="en-AU" dirty="0" smtClean="0"/>
          </a:p>
          <a:p>
            <a:pPr lvl="1"/>
            <a:endParaRPr lang="en-AU" dirty="0"/>
          </a:p>
        </p:txBody>
      </p:sp>
      <p:pic>
        <p:nvPicPr>
          <p:cNvPr id="4" name="Picture 3" descr="Screen Shot 2015-09-16 at 11.49.51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94" r="43743"/>
          <a:stretch/>
        </p:blipFill>
        <p:spPr>
          <a:xfrm>
            <a:off x="6468381" y="1836895"/>
            <a:ext cx="1507310" cy="20651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97919" y="1951932"/>
            <a:ext cx="298246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Example</a:t>
            </a:r>
            <a:r>
              <a:rPr lang="en-AU" sz="1400" dirty="0" smtClean="0"/>
              <a:t>: </a:t>
            </a:r>
            <a:r>
              <a:rPr lang="en-AU" sz="1400" dirty="0" err="1" smtClean="0"/>
              <a:t>ImageName</a:t>
            </a:r>
            <a:r>
              <a:rPr lang="en-AU" sz="1400" dirty="0" smtClean="0"/>
              <a:t> = Glasgow_sc03</a:t>
            </a:r>
            <a:endParaRPr lang="en-AU" sz="1400" dirty="0" smtClean="0"/>
          </a:p>
          <a:p>
            <a:r>
              <a:rPr lang="en-AU" sz="1400" dirty="0" smtClean="0"/>
              <a:t>Glasgow_sc03_camXX</a:t>
            </a:r>
          </a:p>
          <a:p>
            <a:r>
              <a:rPr lang="en-AU" sz="1400" dirty="0" smtClean="0"/>
              <a:t>Where XX is the </a:t>
            </a:r>
            <a:r>
              <a:rPr lang="en-AU" sz="1400" dirty="0" smtClean="0"/>
              <a:t>camera ID number</a:t>
            </a:r>
            <a:endParaRPr lang="en-AU" sz="1400" dirty="0" smtClean="0"/>
          </a:p>
          <a:p>
            <a:r>
              <a:rPr lang="en-AU" sz="1400" dirty="0" smtClean="0"/>
              <a:t>=&gt; Glasgow_sc03_cam01 </a:t>
            </a:r>
          </a:p>
          <a:p>
            <a:endParaRPr lang="en-A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6573339" y="6196280"/>
            <a:ext cx="5286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Example: all photos of this scene have the same tags: outdoor, building, church</a:t>
            </a:r>
          </a:p>
          <a:p>
            <a:pPr marL="285750" indent="-285750">
              <a:buFont typeface="Arial"/>
              <a:buChar char="•"/>
            </a:pPr>
            <a:endParaRPr lang="en-AU" sz="1600" dirty="0"/>
          </a:p>
        </p:txBody>
      </p:sp>
      <p:pic>
        <p:nvPicPr>
          <p:cNvPr id="10" name="Picture 9" descr="Glasgow_sc03_cam01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413" y="4292704"/>
            <a:ext cx="1200000" cy="1800000"/>
          </a:xfrm>
          <a:prstGeom prst="rect">
            <a:avLst/>
          </a:prstGeom>
        </p:spPr>
      </p:pic>
      <p:pic>
        <p:nvPicPr>
          <p:cNvPr id="11" name="Picture 10" descr="Glasgow_sc03_cam01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679" y="4292704"/>
            <a:ext cx="1200000" cy="1800000"/>
          </a:xfrm>
          <a:prstGeom prst="rect">
            <a:avLst/>
          </a:prstGeom>
        </p:spPr>
      </p:pic>
      <p:pic>
        <p:nvPicPr>
          <p:cNvPr id="12" name="Picture 11" descr="Glasgow_sc03_cam013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410" y="4292704"/>
            <a:ext cx="1200000" cy="180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78690" y="3202640"/>
            <a:ext cx="4046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Example</a:t>
            </a:r>
            <a:r>
              <a:rPr lang="en-AU" sz="1400" dirty="0"/>
              <a:t>: </a:t>
            </a:r>
            <a:r>
              <a:rPr lang="en-AU" sz="1400" dirty="0" err="1"/>
              <a:t>ImageName</a:t>
            </a:r>
            <a:r>
              <a:rPr lang="en-AU" sz="1400" dirty="0"/>
              <a:t> = Glasgow_sc03</a:t>
            </a:r>
            <a:endParaRPr lang="en-AU" sz="1400" dirty="0" smtClean="0"/>
          </a:p>
          <a:p>
            <a:r>
              <a:rPr lang="en-AU" sz="1400" dirty="0" smtClean="0"/>
              <a:t>Glasgow_sc03_XXX</a:t>
            </a:r>
          </a:p>
          <a:p>
            <a:r>
              <a:rPr lang="en-AU" sz="1400" dirty="0"/>
              <a:t>w</a:t>
            </a:r>
            <a:r>
              <a:rPr lang="en-AU" sz="1400" dirty="0" smtClean="0"/>
              <a:t>here XXX are initials of the photographer’s name</a:t>
            </a:r>
          </a:p>
          <a:p>
            <a:r>
              <a:rPr lang="en-AU" sz="1400" dirty="0" smtClean="0"/>
              <a:t>=&gt; Glasgow_sc03_QHT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16426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Upload of photos captured </a:t>
            </a:r>
            <a:r>
              <a:rPr lang="en-AU" dirty="0" smtClean="0"/>
              <a:t>on Tue </a:t>
            </a:r>
            <a:r>
              <a:rPr lang="en-AU" dirty="0"/>
              <a:t>15</a:t>
            </a:r>
            <a:r>
              <a:rPr lang="en-AU" baseline="30000" dirty="0"/>
              <a:t>th</a:t>
            </a:r>
            <a:r>
              <a:rPr lang="en-AU" dirty="0"/>
              <a:t> Sep</a:t>
            </a:r>
            <a:endParaRPr lang="en-AU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4561026"/>
              </p:ext>
            </p:extLst>
          </p:nvPr>
        </p:nvGraphicFramePr>
        <p:xfrm>
          <a:off x="1055116" y="2584440"/>
          <a:ext cx="4847093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757"/>
                <a:gridCol w="1207517"/>
                <a:gridCol w="2486819"/>
              </a:tblGrid>
              <a:tr h="327824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Name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Camera ID 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Initials</a:t>
                      </a:r>
                      <a:endParaRPr lang="en-AU" sz="1600" dirty="0"/>
                    </a:p>
                  </a:txBody>
                  <a:tcPr/>
                </a:tc>
              </a:tr>
              <a:tr h="327824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Quan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01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  <a:tr h="327824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Michele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02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  <a:tr h="327824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Glenn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03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  <a:tr h="327824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Chris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04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  <a:tr h="327824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James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05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  <a:tr h="327824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Margaret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06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  <a:tr h="327824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Andrew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07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  <a:tr h="327824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Silvio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08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  <a:tr h="327824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Florence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09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  <a:tr h="327824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Arthur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10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  <a:tr h="327824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Mikolaj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11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825625"/>
            <a:ext cx="87901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000" dirty="0" smtClean="0"/>
              <a:t>Each photographer uses a unique camera ID number or their initials:</a:t>
            </a:r>
          </a:p>
        </p:txBody>
      </p:sp>
      <p:pic>
        <p:nvPicPr>
          <p:cNvPr id="6" name="Picture 5" descr="Screen Shot 2015-09-16 at 11.49.51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08" r="41741"/>
          <a:stretch/>
        </p:blipFill>
        <p:spPr>
          <a:xfrm>
            <a:off x="6048076" y="3106362"/>
            <a:ext cx="1993544" cy="20651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908653" y="2780524"/>
            <a:ext cx="1270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Image name:</a:t>
            </a:r>
            <a:endParaRPr lang="en-AU" sz="1600" dirty="0"/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1807281"/>
              </p:ext>
            </p:extLst>
          </p:nvPr>
        </p:nvGraphicFramePr>
        <p:xfrm>
          <a:off x="7994654" y="2584440"/>
          <a:ext cx="3823439" cy="4065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6313"/>
                <a:gridCol w="2717126"/>
              </a:tblGrid>
              <a:tr h="338791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Name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Example</a:t>
                      </a:r>
                      <a:endParaRPr lang="en-AU" sz="1600" dirty="0"/>
                    </a:p>
                  </a:txBody>
                  <a:tcPr/>
                </a:tc>
              </a:tr>
              <a:tr h="338791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Quan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Glasgow_sc03_cam01.jpg</a:t>
                      </a:r>
                      <a:endParaRPr lang="en-AU" sz="1600" dirty="0"/>
                    </a:p>
                  </a:txBody>
                  <a:tcPr/>
                </a:tc>
              </a:tr>
              <a:tr h="338791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Michele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 smtClean="0"/>
                        <a:t>Glasgow_sc03_cam02.jpg</a:t>
                      </a:r>
                    </a:p>
                  </a:txBody>
                  <a:tcPr/>
                </a:tc>
              </a:tr>
              <a:tr h="338791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Glenn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 smtClean="0"/>
                        <a:t>Glasgow_sc03_cam03.jpg</a:t>
                      </a:r>
                    </a:p>
                  </a:txBody>
                  <a:tcPr/>
                </a:tc>
              </a:tr>
              <a:tr h="338791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…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…</a:t>
                      </a:r>
                      <a:endParaRPr lang="en-AU" sz="1600" dirty="0"/>
                    </a:p>
                  </a:txBody>
                  <a:tcPr/>
                </a:tc>
              </a:tr>
              <a:tr h="338791"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  <a:tr h="338791">
                <a:tc>
                  <a:txBody>
                    <a:bodyPr/>
                    <a:lstStyle/>
                    <a:p>
                      <a:endParaRPr lang="en-A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/>
                    </a:p>
                  </a:txBody>
                  <a:tcPr/>
                </a:tc>
              </a:tr>
              <a:tr h="338791">
                <a:tc>
                  <a:txBody>
                    <a:bodyPr/>
                    <a:lstStyle/>
                    <a:p>
                      <a:endParaRPr lang="en-A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  <a:tr h="338791">
                <a:tc>
                  <a:txBody>
                    <a:bodyPr/>
                    <a:lstStyle/>
                    <a:p>
                      <a:endParaRPr lang="en-A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  <a:tr h="338791">
                <a:tc>
                  <a:txBody>
                    <a:bodyPr/>
                    <a:lstStyle/>
                    <a:p>
                      <a:endParaRPr lang="en-A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/>
                    </a:p>
                  </a:txBody>
                  <a:tcPr/>
                </a:tc>
              </a:tr>
              <a:tr h="338791"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dirty="0"/>
                    </a:p>
                  </a:txBody>
                  <a:tcPr/>
                </a:tc>
              </a:tr>
              <a:tr h="338791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Mikolaj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 smtClean="0"/>
                        <a:t>Glasgow_sc03_cam11.jpg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6123404" y="2267732"/>
            <a:ext cx="5941970" cy="448444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5354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Upload of photos captured </a:t>
            </a:r>
            <a:r>
              <a:rPr lang="en-AU" dirty="0" smtClean="0"/>
              <a:t>on Tue </a:t>
            </a:r>
            <a:r>
              <a:rPr lang="en-AU" dirty="0"/>
              <a:t>15</a:t>
            </a:r>
            <a:r>
              <a:rPr lang="en-AU" baseline="30000" dirty="0"/>
              <a:t>th</a:t>
            </a:r>
            <a:r>
              <a:rPr lang="en-AU" dirty="0"/>
              <a:t> Sep</a:t>
            </a:r>
            <a:endParaRPr lang="en-AU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1825625"/>
            <a:ext cx="111517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000" dirty="0" smtClean="0"/>
              <a:t>If several versions are produced from the same camera (different RAW to JPEG processing): </a:t>
            </a:r>
            <a:r>
              <a:rPr lang="en-AU" sz="2000" dirty="0" smtClean="0"/>
              <a:t>use the common filename and add extra information in the filename such as </a:t>
            </a:r>
            <a:r>
              <a:rPr lang="en-AU" sz="1800" dirty="0" smtClean="0"/>
              <a:t>an </a:t>
            </a:r>
            <a:r>
              <a:rPr lang="en-AU" sz="1800" dirty="0" smtClean="0"/>
              <a:t>extra digit at the end of the filename</a:t>
            </a:r>
            <a:endParaRPr lang="en-AU" sz="1600" dirty="0" smtClean="0"/>
          </a:p>
        </p:txBody>
      </p:sp>
      <p:pic>
        <p:nvPicPr>
          <p:cNvPr id="6" name="Picture 5" descr="Screen Shot 2015-09-16 at 11.49.51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08" r="41741"/>
          <a:stretch/>
        </p:blipFill>
        <p:spPr>
          <a:xfrm>
            <a:off x="94331" y="2627993"/>
            <a:ext cx="1993544" cy="20651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82908" y="4050677"/>
            <a:ext cx="24367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Glasgow_sc03_cam011.</a:t>
            </a:r>
            <a:r>
              <a:rPr lang="en-AU" sz="1600" dirty="0"/>
              <a:t>jpg</a:t>
            </a:r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2879959"/>
              </p:ext>
            </p:extLst>
          </p:nvPr>
        </p:nvGraphicFramePr>
        <p:xfrm>
          <a:off x="1991433" y="2765890"/>
          <a:ext cx="3823439" cy="677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6313"/>
                <a:gridCol w="2717126"/>
              </a:tblGrid>
              <a:tr h="338791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Name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Example</a:t>
                      </a:r>
                      <a:endParaRPr lang="en-AU" sz="1600" dirty="0"/>
                    </a:p>
                  </a:txBody>
                  <a:tcPr/>
                </a:tc>
              </a:tr>
              <a:tr h="338791"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Quan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Glasgow_sc03_cam01.jpg</a:t>
                      </a:r>
                      <a:endParaRPr lang="en-AU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7" descr="Glasgow_sc03_cam01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559" y="4550120"/>
            <a:ext cx="1200000" cy="1800000"/>
          </a:xfrm>
          <a:prstGeom prst="rect">
            <a:avLst/>
          </a:prstGeom>
        </p:spPr>
      </p:pic>
      <p:pic>
        <p:nvPicPr>
          <p:cNvPr id="12" name="Picture 11" descr="Glasgow_sc03_cam01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708" y="4550120"/>
            <a:ext cx="1200000" cy="1800000"/>
          </a:xfrm>
          <a:prstGeom prst="rect">
            <a:avLst/>
          </a:prstGeom>
        </p:spPr>
      </p:pic>
      <p:pic>
        <p:nvPicPr>
          <p:cNvPr id="13" name="Picture 12" descr="Glasgow_sc03_cam013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857" y="4550120"/>
            <a:ext cx="1200000" cy="1800000"/>
          </a:xfrm>
          <a:prstGeom prst="rect">
            <a:avLst/>
          </a:prstGeom>
        </p:spPr>
      </p:pic>
      <p:pic>
        <p:nvPicPr>
          <p:cNvPr id="14" name="Picture 13" descr="Glasgow_sc03_cam014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006" y="4550120"/>
            <a:ext cx="1200000" cy="1800000"/>
          </a:xfrm>
          <a:prstGeom prst="rect">
            <a:avLst/>
          </a:prstGeom>
        </p:spPr>
      </p:pic>
      <p:pic>
        <p:nvPicPr>
          <p:cNvPr id="15" name="Picture 14" descr="Glasgow_sc03_cam01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154" y="4550120"/>
            <a:ext cx="1200000" cy="180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99994" y="6396977"/>
            <a:ext cx="24367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Glasgow_sc03_cam012.</a:t>
            </a:r>
            <a:r>
              <a:rPr lang="en-AU" sz="1600" dirty="0"/>
              <a:t>jpg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62588" y="4005132"/>
            <a:ext cx="24367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Glasgow_sc03_cam013.</a:t>
            </a:r>
            <a:r>
              <a:rPr lang="en-AU" sz="1600" dirty="0"/>
              <a:t>jpg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55030" y="6519446"/>
            <a:ext cx="24367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Glasgow_sc03_cam014.</a:t>
            </a:r>
            <a:r>
              <a:rPr lang="en-AU" sz="1600" dirty="0"/>
              <a:t>jpg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55215" y="4058559"/>
            <a:ext cx="24367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Glasgow_sc03_cam015.</a:t>
            </a:r>
            <a:r>
              <a:rPr lang="en-AU" sz="1600" dirty="0"/>
              <a:t>jpg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3463402" y="3513539"/>
            <a:ext cx="247386" cy="4783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255037" y="3530035"/>
            <a:ext cx="527756" cy="7587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281534" y="3550471"/>
            <a:ext cx="705204" cy="3919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974214" y="3303039"/>
            <a:ext cx="3014139" cy="9033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069200" y="3200125"/>
            <a:ext cx="3958174" cy="7587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033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Upload of photos captured </a:t>
            </a:r>
            <a:r>
              <a:rPr lang="en-AU" dirty="0" smtClean="0"/>
              <a:t>on Tue </a:t>
            </a:r>
            <a:r>
              <a:rPr lang="en-AU" dirty="0"/>
              <a:t>15</a:t>
            </a:r>
            <a:r>
              <a:rPr lang="en-AU" baseline="30000" dirty="0"/>
              <a:t>th</a:t>
            </a:r>
            <a:r>
              <a:rPr lang="en-AU" dirty="0"/>
              <a:t> Sep</a:t>
            </a:r>
            <a:endParaRPr lang="en-AU" dirty="0"/>
          </a:p>
        </p:txBody>
      </p:sp>
      <p:pic>
        <p:nvPicPr>
          <p:cNvPr id="3" name="Picture 2" descr="Screen Shot 2015-09-16 at 11.49.5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1991"/>
            <a:ext cx="12192000" cy="20651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6737" y="1589639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Glasgow_sc01_camXX</a:t>
            </a:r>
            <a:endParaRPr lang="en-A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2736624" y="1589639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Glasgow_sc02_camXX</a:t>
            </a:r>
            <a:endParaRPr lang="en-A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222210" y="1589639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Glasgow_sc03_camXX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717832" y="1589639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Glasgow_sc04_camXX</a:t>
            </a:r>
            <a:endParaRPr lang="en-A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10124852" y="1589639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Glasgow_sc05_camXX</a:t>
            </a:r>
            <a:endParaRPr lang="en-AU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9680705" y="6323085"/>
            <a:ext cx="18181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XX: camera ID number</a:t>
            </a:r>
            <a:endParaRPr lang="en-A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13354" y="4127805"/>
            <a:ext cx="24079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/>
              <a:t>o</a:t>
            </a:r>
            <a:r>
              <a:rPr lang="en-AU" sz="1200" dirty="0" smtClean="0"/>
              <a:t>utdoor</a:t>
            </a:r>
          </a:p>
          <a:p>
            <a:r>
              <a:rPr lang="en-AU" sz="1200" dirty="0" smtClean="0"/>
              <a:t>landscape</a:t>
            </a:r>
          </a:p>
          <a:p>
            <a:r>
              <a:rPr lang="en-AU" sz="1200" dirty="0" err="1" smtClean="0"/>
              <a:t>vqegGlasgow:scene</a:t>
            </a:r>
            <a:r>
              <a:rPr lang="en-AU" sz="1200" dirty="0" smtClean="0"/>
              <a:t>=scene01</a:t>
            </a:r>
          </a:p>
          <a:p>
            <a:endParaRPr lang="en-AU" sz="12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8085238" y="4127805"/>
            <a:ext cx="232220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 smtClean="0"/>
              <a:t>Outdoor</a:t>
            </a:r>
          </a:p>
          <a:p>
            <a:r>
              <a:rPr lang="en-AU" sz="1200" dirty="0" smtClean="0"/>
              <a:t>Church</a:t>
            </a:r>
          </a:p>
          <a:p>
            <a:r>
              <a:rPr lang="en-AU" sz="1200" dirty="0" smtClean="0"/>
              <a:t>Details</a:t>
            </a:r>
          </a:p>
          <a:p>
            <a:r>
              <a:rPr lang="en-AU" sz="1200" dirty="0" smtClean="0"/>
              <a:t>Door</a:t>
            </a:r>
          </a:p>
          <a:p>
            <a:r>
              <a:rPr lang="en-AU" sz="1200" dirty="0" smtClean="0"/>
              <a:t>architecture</a:t>
            </a:r>
          </a:p>
          <a:p>
            <a:pPr lvl="0"/>
            <a:r>
              <a:rPr lang="en-AU" sz="1200" dirty="0" err="1">
                <a:solidFill>
                  <a:prstClr val="black"/>
                </a:solidFill>
              </a:rPr>
              <a:t>vqegGlasgow:scene</a:t>
            </a:r>
            <a:r>
              <a:rPr lang="en-AU" sz="1200" dirty="0">
                <a:solidFill>
                  <a:prstClr val="black"/>
                </a:solidFill>
              </a:rPr>
              <a:t>=</a:t>
            </a:r>
            <a:r>
              <a:rPr lang="en-AU" sz="1200" dirty="0" smtClean="0">
                <a:solidFill>
                  <a:prstClr val="black"/>
                </a:solidFill>
              </a:rPr>
              <a:t>scene04</a:t>
            </a:r>
            <a:endParaRPr lang="en-AU" sz="1200" dirty="0">
              <a:solidFill>
                <a:prstClr val="black"/>
              </a:solidFill>
            </a:endParaRPr>
          </a:p>
          <a:p>
            <a:endParaRPr lang="en-AU" sz="1600" dirty="0" smtClean="0"/>
          </a:p>
          <a:p>
            <a:endParaRPr lang="en-AU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5565871" y="4127805"/>
            <a:ext cx="23484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 smtClean="0"/>
              <a:t>Outdoor</a:t>
            </a:r>
          </a:p>
          <a:p>
            <a:r>
              <a:rPr lang="en-AU" sz="1200" dirty="0" smtClean="0"/>
              <a:t>Church</a:t>
            </a:r>
          </a:p>
          <a:p>
            <a:r>
              <a:rPr lang="en-AU" sz="1200" dirty="0" smtClean="0"/>
              <a:t>Architecture</a:t>
            </a:r>
          </a:p>
          <a:p>
            <a:pPr lvl="0"/>
            <a:r>
              <a:rPr lang="en-AU" sz="1200" dirty="0" err="1">
                <a:solidFill>
                  <a:prstClr val="black"/>
                </a:solidFill>
              </a:rPr>
              <a:t>vqegGlasgow:scene</a:t>
            </a:r>
            <a:r>
              <a:rPr lang="en-AU" sz="1200" dirty="0">
                <a:solidFill>
                  <a:prstClr val="black"/>
                </a:solidFill>
              </a:rPr>
              <a:t>=</a:t>
            </a:r>
            <a:r>
              <a:rPr lang="en-AU" sz="1200" dirty="0" smtClean="0">
                <a:solidFill>
                  <a:prstClr val="black"/>
                </a:solidFill>
              </a:rPr>
              <a:t>scene03</a:t>
            </a:r>
            <a:endParaRPr lang="en-AU" sz="1200" dirty="0">
              <a:solidFill>
                <a:prstClr val="black"/>
              </a:solidFill>
            </a:endParaRPr>
          </a:p>
          <a:p>
            <a:endParaRPr lang="en-AU" sz="1200" dirty="0" smtClean="0"/>
          </a:p>
          <a:p>
            <a:endParaRPr lang="en-AU" sz="1600" dirty="0" smtClean="0"/>
          </a:p>
          <a:p>
            <a:endParaRPr lang="en-AU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3025422" y="4080772"/>
            <a:ext cx="229001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 smtClean="0"/>
              <a:t>Outdoor</a:t>
            </a:r>
          </a:p>
          <a:p>
            <a:r>
              <a:rPr lang="en-AU" sz="1200" dirty="0" smtClean="0"/>
              <a:t>statue</a:t>
            </a:r>
          </a:p>
          <a:p>
            <a:pPr lvl="0"/>
            <a:r>
              <a:rPr lang="en-AU" sz="1200" dirty="0" err="1">
                <a:solidFill>
                  <a:prstClr val="black"/>
                </a:solidFill>
              </a:rPr>
              <a:t>vqegGlasgow:scene</a:t>
            </a:r>
            <a:r>
              <a:rPr lang="en-AU" sz="1200" dirty="0">
                <a:solidFill>
                  <a:prstClr val="black"/>
                </a:solidFill>
              </a:rPr>
              <a:t>=</a:t>
            </a:r>
            <a:r>
              <a:rPr lang="en-AU" sz="1200" dirty="0" smtClean="0">
                <a:solidFill>
                  <a:prstClr val="black"/>
                </a:solidFill>
              </a:rPr>
              <a:t>scene02</a:t>
            </a:r>
            <a:endParaRPr lang="en-AU" sz="1200" dirty="0">
              <a:solidFill>
                <a:prstClr val="black"/>
              </a:solidFill>
            </a:endParaRPr>
          </a:p>
          <a:p>
            <a:endParaRPr lang="en-AU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10160038" y="4127805"/>
            <a:ext cx="203196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 smtClean="0"/>
              <a:t>Outdoor</a:t>
            </a:r>
          </a:p>
          <a:p>
            <a:r>
              <a:rPr lang="en-AU" sz="1200" dirty="0" smtClean="0"/>
              <a:t>Landscape</a:t>
            </a:r>
          </a:p>
          <a:p>
            <a:r>
              <a:rPr lang="en-AU" sz="1200" dirty="0" smtClean="0"/>
              <a:t>Paisley</a:t>
            </a:r>
          </a:p>
          <a:p>
            <a:r>
              <a:rPr lang="en-AU" sz="1200" dirty="0" smtClean="0"/>
              <a:t>Buildings</a:t>
            </a:r>
          </a:p>
          <a:p>
            <a:pPr lvl="0"/>
            <a:r>
              <a:rPr lang="en-AU" sz="1200" dirty="0" err="1">
                <a:solidFill>
                  <a:prstClr val="black"/>
                </a:solidFill>
              </a:rPr>
              <a:t>vqegGlasgow:scene</a:t>
            </a:r>
            <a:r>
              <a:rPr lang="en-AU" sz="1200" dirty="0">
                <a:solidFill>
                  <a:prstClr val="black"/>
                </a:solidFill>
              </a:rPr>
              <a:t>=</a:t>
            </a:r>
            <a:r>
              <a:rPr lang="en-AU" sz="1200" dirty="0" smtClean="0">
                <a:solidFill>
                  <a:prstClr val="black"/>
                </a:solidFill>
              </a:rPr>
              <a:t>scene05</a:t>
            </a:r>
            <a:endParaRPr lang="en-AU" sz="1200" dirty="0">
              <a:solidFill>
                <a:prstClr val="black"/>
              </a:solidFill>
            </a:endParaRPr>
          </a:p>
          <a:p>
            <a:endParaRPr lang="en-AU" sz="1600" dirty="0" smtClean="0"/>
          </a:p>
          <a:p>
            <a:endParaRPr lang="en-A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71720" y="5718185"/>
            <a:ext cx="79226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Additionally to the tags above, for each image, add the following </a:t>
            </a:r>
            <a:r>
              <a:rPr lang="en-AU" sz="1400" dirty="0" smtClean="0"/>
              <a:t>machine tag: </a:t>
            </a:r>
            <a:endParaRPr lang="en-AU" sz="1400" dirty="0" smtClean="0"/>
          </a:p>
          <a:p>
            <a:r>
              <a:rPr lang="en-AU" sz="1400" b="1" dirty="0" err="1" smtClean="0"/>
              <a:t>vqegGlasgow:device</a:t>
            </a:r>
            <a:r>
              <a:rPr lang="en-AU" sz="1400" b="1" dirty="0" smtClean="0"/>
              <a:t>=</a:t>
            </a:r>
            <a:r>
              <a:rPr lang="en-AU" sz="1400" b="1" dirty="0" err="1" smtClean="0"/>
              <a:t>cameraname</a:t>
            </a:r>
            <a:r>
              <a:rPr lang="en-AU" sz="1400" b="1" dirty="0" smtClean="0"/>
              <a:t>, </a:t>
            </a:r>
            <a:r>
              <a:rPr lang="en-AU" sz="1400" dirty="0" smtClean="0"/>
              <a:t>w</a:t>
            </a:r>
            <a:r>
              <a:rPr lang="en-AU" sz="1400" dirty="0" smtClean="0"/>
              <a:t>here </a:t>
            </a:r>
            <a:r>
              <a:rPr lang="en-AU" sz="1400" dirty="0" err="1" smtClean="0"/>
              <a:t>cameraname</a:t>
            </a:r>
            <a:r>
              <a:rPr lang="en-AU" sz="1400" dirty="0" smtClean="0"/>
              <a:t> is a unique identifier (e.g. name of your camera)</a:t>
            </a:r>
          </a:p>
          <a:p>
            <a:r>
              <a:rPr lang="en-AU" sz="1400" dirty="0" smtClean="0"/>
              <a:t>Examples: </a:t>
            </a:r>
          </a:p>
          <a:p>
            <a:r>
              <a:rPr lang="en-AU" sz="1400" dirty="0" err="1" smtClean="0"/>
              <a:t>vqegGlasgow:device</a:t>
            </a:r>
            <a:r>
              <a:rPr lang="en-AU" sz="1400" dirty="0" smtClean="0"/>
              <a:t>=eos70D</a:t>
            </a:r>
          </a:p>
          <a:p>
            <a:r>
              <a:rPr lang="en-AU" sz="1400" dirty="0" err="1"/>
              <a:t>vqegGlasgow:device</a:t>
            </a:r>
            <a:r>
              <a:rPr lang="en-AU" sz="1400" dirty="0" smtClean="0"/>
              <a:t>=iphone5</a:t>
            </a:r>
            <a:endParaRPr lang="en-AU" sz="1400" dirty="0" smtClean="0"/>
          </a:p>
        </p:txBody>
      </p:sp>
    </p:spTree>
    <p:extLst>
      <p:ext uri="{BB962C8B-B14F-4D97-AF65-F5344CB8AC3E}">
        <p14:creationId xmlns:p14="http://schemas.microsoft.com/office/powerpoint/2010/main" val="337567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Upload of photos captured </a:t>
            </a:r>
            <a:r>
              <a:rPr lang="en-AU" dirty="0" smtClean="0"/>
              <a:t>on Tue </a:t>
            </a:r>
            <a:r>
              <a:rPr lang="en-AU" dirty="0"/>
              <a:t>15</a:t>
            </a:r>
            <a:r>
              <a:rPr lang="en-AU" baseline="30000" dirty="0"/>
              <a:t>th</a:t>
            </a:r>
            <a:r>
              <a:rPr lang="en-AU" dirty="0"/>
              <a:t> Sep</a:t>
            </a:r>
            <a:endParaRPr lang="en-AU" dirty="0"/>
          </a:p>
        </p:txBody>
      </p:sp>
      <p:pic>
        <p:nvPicPr>
          <p:cNvPr id="5" name="Picture 4" descr="Screen Shot 2015-09-16 at 11.50.2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0823"/>
            <a:ext cx="12192000" cy="226101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96700" y="1724496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Glasgow_sc06_camXX</a:t>
            </a:r>
            <a:endParaRPr lang="en-A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2726587" y="1724496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Glasgow_sc07_camXX</a:t>
            </a:r>
            <a:endParaRPr lang="en-A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5212173" y="1724496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Glasgow_sc08_camXX</a:t>
            </a:r>
            <a:endParaRPr lang="en-A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7707795" y="1724496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Glasgow_sc09_camXX</a:t>
            </a:r>
            <a:endParaRPr lang="en-AU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0114815" y="1724496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Glasgow_sc10_camXX</a:t>
            </a:r>
            <a:endParaRPr lang="en-AU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9869496" y="6151474"/>
            <a:ext cx="18181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XX: camera ID number</a:t>
            </a:r>
            <a:endParaRPr lang="en-A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313355" y="4127805"/>
            <a:ext cx="200622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 smtClean="0"/>
              <a:t>Outdoor</a:t>
            </a:r>
          </a:p>
          <a:p>
            <a:r>
              <a:rPr lang="en-AU" sz="1200" dirty="0" smtClean="0"/>
              <a:t>Building</a:t>
            </a:r>
          </a:p>
          <a:p>
            <a:r>
              <a:rPr lang="en-AU" sz="1200" dirty="0" smtClean="0"/>
              <a:t>Architecture</a:t>
            </a:r>
          </a:p>
          <a:p>
            <a:r>
              <a:rPr lang="en-AU" sz="1200" dirty="0" smtClean="0"/>
              <a:t>Corner</a:t>
            </a:r>
            <a:endParaRPr lang="en-AU" sz="1200" dirty="0"/>
          </a:p>
          <a:p>
            <a:pPr lvl="0"/>
            <a:r>
              <a:rPr lang="en-AU" sz="1200" dirty="0" err="1">
                <a:solidFill>
                  <a:prstClr val="black"/>
                </a:solidFill>
              </a:rPr>
              <a:t>vqegGlasgow:scene</a:t>
            </a:r>
            <a:r>
              <a:rPr lang="en-AU" sz="1200" dirty="0">
                <a:solidFill>
                  <a:prstClr val="black"/>
                </a:solidFill>
              </a:rPr>
              <a:t>=scene06</a:t>
            </a:r>
          </a:p>
          <a:p>
            <a:endParaRPr lang="en-AU" sz="1600" dirty="0" smtClean="0"/>
          </a:p>
          <a:p>
            <a:endParaRPr lang="en-AU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7824122" y="4127805"/>
            <a:ext cx="200622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/>
              <a:t>Outdoor</a:t>
            </a:r>
          </a:p>
          <a:p>
            <a:pPr lvl="0"/>
            <a:r>
              <a:rPr lang="en-AU" sz="1200" dirty="0">
                <a:solidFill>
                  <a:prstClr val="black"/>
                </a:solidFill>
              </a:rPr>
              <a:t>Town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Building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statue</a:t>
            </a:r>
            <a:endParaRPr lang="en-AU" sz="1200" dirty="0">
              <a:solidFill>
                <a:prstClr val="black"/>
              </a:solidFill>
            </a:endParaRPr>
          </a:p>
          <a:p>
            <a:pPr lvl="0"/>
            <a:r>
              <a:rPr lang="en-AU" sz="1200" dirty="0" err="1">
                <a:solidFill>
                  <a:prstClr val="black"/>
                </a:solidFill>
              </a:rPr>
              <a:t>vqegGlasgow:scene</a:t>
            </a:r>
            <a:r>
              <a:rPr lang="en-AU" sz="1200" dirty="0">
                <a:solidFill>
                  <a:prstClr val="black"/>
                </a:solidFill>
              </a:rPr>
              <a:t>=</a:t>
            </a:r>
            <a:r>
              <a:rPr lang="en-AU" sz="1200" dirty="0" smtClean="0">
                <a:solidFill>
                  <a:prstClr val="black"/>
                </a:solidFill>
              </a:rPr>
              <a:t>scene09</a:t>
            </a:r>
            <a:endParaRPr lang="en-AU" sz="1200" dirty="0">
              <a:solidFill>
                <a:prstClr val="black"/>
              </a:solidFill>
            </a:endParaRPr>
          </a:p>
          <a:p>
            <a:endParaRPr lang="en-AU" sz="1600" dirty="0" smtClean="0"/>
          </a:p>
          <a:p>
            <a:endParaRPr lang="en-AU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5352230" y="4127805"/>
            <a:ext cx="2006228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/>
              <a:t>Outdoor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Town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Statue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Building</a:t>
            </a:r>
          </a:p>
          <a:p>
            <a:pPr lvl="0"/>
            <a:r>
              <a:rPr lang="en-AU" sz="1200" dirty="0" err="1" smtClean="0">
                <a:solidFill>
                  <a:prstClr val="black"/>
                </a:solidFill>
              </a:rPr>
              <a:t>vqegGlasgow:scene</a:t>
            </a:r>
            <a:r>
              <a:rPr lang="en-AU" sz="1200" dirty="0">
                <a:solidFill>
                  <a:prstClr val="black"/>
                </a:solidFill>
              </a:rPr>
              <a:t>=</a:t>
            </a:r>
            <a:r>
              <a:rPr lang="en-AU" sz="1200" dirty="0" smtClean="0">
                <a:solidFill>
                  <a:prstClr val="black"/>
                </a:solidFill>
              </a:rPr>
              <a:t>scene08</a:t>
            </a:r>
            <a:endParaRPr lang="en-AU" sz="1200" dirty="0">
              <a:solidFill>
                <a:prstClr val="black"/>
              </a:solidFill>
            </a:endParaRPr>
          </a:p>
          <a:p>
            <a:endParaRPr lang="en-AU" sz="1600" dirty="0" smtClean="0"/>
          </a:p>
          <a:p>
            <a:endParaRPr lang="en-AU" sz="1600" dirty="0"/>
          </a:p>
          <a:p>
            <a:endParaRPr lang="en-AU" sz="1600" dirty="0" smtClean="0"/>
          </a:p>
          <a:p>
            <a:endParaRPr lang="en-AU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3095982" y="4127805"/>
            <a:ext cx="2006228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/>
              <a:t>Outdoor</a:t>
            </a:r>
          </a:p>
          <a:p>
            <a:r>
              <a:rPr lang="en-AU" sz="1200" dirty="0" smtClean="0"/>
              <a:t>Street</a:t>
            </a:r>
          </a:p>
          <a:p>
            <a:r>
              <a:rPr lang="en-AU" sz="1200" dirty="0" smtClean="0"/>
              <a:t>Church</a:t>
            </a:r>
          </a:p>
          <a:p>
            <a:r>
              <a:rPr lang="en-AU" sz="1200" dirty="0" smtClean="0"/>
              <a:t>Spire</a:t>
            </a:r>
          </a:p>
          <a:p>
            <a:r>
              <a:rPr lang="en-AU" sz="1200" dirty="0" smtClean="0"/>
              <a:t>cobblestone</a:t>
            </a:r>
            <a:endParaRPr lang="en-AU" sz="1200" dirty="0"/>
          </a:p>
          <a:p>
            <a:pPr lvl="0"/>
            <a:r>
              <a:rPr lang="en-AU" sz="1200" dirty="0" err="1">
                <a:solidFill>
                  <a:prstClr val="black"/>
                </a:solidFill>
              </a:rPr>
              <a:t>vqegGlasgow:scene</a:t>
            </a:r>
            <a:r>
              <a:rPr lang="en-AU" sz="1200" dirty="0">
                <a:solidFill>
                  <a:prstClr val="black"/>
                </a:solidFill>
              </a:rPr>
              <a:t>=</a:t>
            </a:r>
            <a:r>
              <a:rPr lang="en-AU" sz="1200" dirty="0" smtClean="0">
                <a:solidFill>
                  <a:prstClr val="black"/>
                </a:solidFill>
              </a:rPr>
              <a:t>scene07</a:t>
            </a:r>
            <a:endParaRPr lang="en-AU" sz="1200" dirty="0">
              <a:solidFill>
                <a:prstClr val="black"/>
              </a:solidFill>
            </a:endParaRPr>
          </a:p>
          <a:p>
            <a:endParaRPr lang="en-AU" sz="1600" dirty="0" smtClean="0"/>
          </a:p>
          <a:p>
            <a:endParaRPr lang="en-AU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10124431" y="4127805"/>
            <a:ext cx="200622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/>
              <a:t>Outdoor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Building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Garden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clock</a:t>
            </a:r>
            <a:endParaRPr lang="en-AU" sz="1200" dirty="0">
              <a:solidFill>
                <a:prstClr val="black"/>
              </a:solidFill>
            </a:endParaRPr>
          </a:p>
          <a:p>
            <a:pPr lvl="0"/>
            <a:r>
              <a:rPr lang="en-AU" sz="1200" dirty="0" err="1">
                <a:solidFill>
                  <a:prstClr val="black"/>
                </a:solidFill>
              </a:rPr>
              <a:t>vqegGlasgow:scene</a:t>
            </a:r>
            <a:r>
              <a:rPr lang="en-AU" sz="1200" dirty="0">
                <a:solidFill>
                  <a:prstClr val="black"/>
                </a:solidFill>
              </a:rPr>
              <a:t>=</a:t>
            </a:r>
            <a:r>
              <a:rPr lang="en-AU" sz="1200" dirty="0" smtClean="0">
                <a:solidFill>
                  <a:prstClr val="black"/>
                </a:solidFill>
              </a:rPr>
              <a:t>scene10</a:t>
            </a:r>
            <a:endParaRPr lang="en-AU" sz="1200" dirty="0">
              <a:solidFill>
                <a:prstClr val="black"/>
              </a:solidFill>
            </a:endParaRPr>
          </a:p>
          <a:p>
            <a:endParaRPr lang="en-AU" sz="1600" dirty="0" smtClean="0"/>
          </a:p>
          <a:p>
            <a:endParaRPr lang="en-AU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171720" y="5718185"/>
            <a:ext cx="79226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Additionally to the tags above, for each image, add the following </a:t>
            </a:r>
            <a:r>
              <a:rPr lang="en-AU" sz="1400" dirty="0" smtClean="0"/>
              <a:t>machine tag: </a:t>
            </a:r>
            <a:endParaRPr lang="en-AU" sz="1400" dirty="0" smtClean="0"/>
          </a:p>
          <a:p>
            <a:r>
              <a:rPr lang="en-AU" sz="1400" b="1" dirty="0" err="1" smtClean="0"/>
              <a:t>vqegGlasgow:device</a:t>
            </a:r>
            <a:r>
              <a:rPr lang="en-AU" sz="1400" b="1" dirty="0" smtClean="0"/>
              <a:t>=</a:t>
            </a:r>
            <a:r>
              <a:rPr lang="en-AU" sz="1400" b="1" dirty="0" err="1" smtClean="0"/>
              <a:t>cameraname</a:t>
            </a:r>
            <a:r>
              <a:rPr lang="en-AU" sz="1400" b="1" dirty="0" smtClean="0"/>
              <a:t>, </a:t>
            </a:r>
            <a:r>
              <a:rPr lang="en-AU" sz="1400" dirty="0" smtClean="0"/>
              <a:t>w</a:t>
            </a:r>
            <a:r>
              <a:rPr lang="en-AU" sz="1400" dirty="0" smtClean="0"/>
              <a:t>here </a:t>
            </a:r>
            <a:r>
              <a:rPr lang="en-AU" sz="1400" dirty="0" err="1" smtClean="0"/>
              <a:t>cameraname</a:t>
            </a:r>
            <a:r>
              <a:rPr lang="en-AU" sz="1400" dirty="0" smtClean="0"/>
              <a:t> is a unique identifier (e.g. name of your camera)</a:t>
            </a:r>
          </a:p>
          <a:p>
            <a:r>
              <a:rPr lang="en-AU" sz="1400" dirty="0" smtClean="0"/>
              <a:t>Examples: </a:t>
            </a:r>
          </a:p>
          <a:p>
            <a:r>
              <a:rPr lang="en-AU" sz="1400" dirty="0" err="1" smtClean="0"/>
              <a:t>vqegGlasgow:device</a:t>
            </a:r>
            <a:r>
              <a:rPr lang="en-AU" sz="1400" dirty="0" smtClean="0"/>
              <a:t>=eos70D</a:t>
            </a:r>
          </a:p>
          <a:p>
            <a:r>
              <a:rPr lang="en-AU" sz="1400" dirty="0" err="1"/>
              <a:t>vqegGlasgow:device</a:t>
            </a:r>
            <a:r>
              <a:rPr lang="en-AU" sz="1400" dirty="0" smtClean="0"/>
              <a:t>=iphone5</a:t>
            </a:r>
            <a:endParaRPr lang="en-AU" sz="1400" dirty="0" smtClean="0"/>
          </a:p>
        </p:txBody>
      </p:sp>
    </p:spTree>
    <p:extLst>
      <p:ext uri="{BB962C8B-B14F-4D97-AF65-F5344CB8AC3E}">
        <p14:creationId xmlns:p14="http://schemas.microsoft.com/office/powerpoint/2010/main" val="1159243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Upload of photos captured </a:t>
            </a:r>
            <a:r>
              <a:rPr lang="en-AU" dirty="0" smtClean="0"/>
              <a:t>on Tue </a:t>
            </a:r>
            <a:r>
              <a:rPr lang="en-AU" dirty="0"/>
              <a:t>15</a:t>
            </a:r>
            <a:r>
              <a:rPr lang="en-AU" baseline="30000" dirty="0"/>
              <a:t>th</a:t>
            </a:r>
            <a:r>
              <a:rPr lang="en-AU" dirty="0"/>
              <a:t> Sep</a:t>
            </a:r>
            <a:endParaRPr lang="en-AU" dirty="0"/>
          </a:p>
        </p:txBody>
      </p:sp>
      <p:pic>
        <p:nvPicPr>
          <p:cNvPr id="4" name="Picture 3" descr="Screen Shot 2015-09-16 at 11.50.5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4937"/>
            <a:ext cx="12192000" cy="22915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6737" y="1588687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Glasgow_sc11_camXX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736624" y="1588687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Glasgow_sc12_camXX</a:t>
            </a:r>
            <a:endParaRPr lang="en-A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222210" y="1588687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Glasgow_sc13_camXX</a:t>
            </a:r>
            <a:endParaRPr lang="en-A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717832" y="1588687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Glasgow_sc14_camXX</a:t>
            </a:r>
            <a:endParaRPr lang="en-A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10124852" y="1588687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Glasgow_sc15_camXX</a:t>
            </a:r>
            <a:endParaRPr lang="en-A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9594891" y="6374568"/>
            <a:ext cx="18181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XX: camera ID number</a:t>
            </a:r>
            <a:endParaRPr lang="en-A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313355" y="3818907"/>
            <a:ext cx="200622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/>
              <a:t>Outdoor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Church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Graveyard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landscape</a:t>
            </a:r>
            <a:endParaRPr lang="en-AU" sz="1200" dirty="0">
              <a:solidFill>
                <a:prstClr val="black"/>
              </a:solidFill>
            </a:endParaRPr>
          </a:p>
          <a:p>
            <a:pPr lvl="0"/>
            <a:r>
              <a:rPr lang="en-AU" sz="1200" dirty="0" err="1">
                <a:solidFill>
                  <a:prstClr val="black"/>
                </a:solidFill>
              </a:rPr>
              <a:t>vqegGlasgow:scene</a:t>
            </a:r>
            <a:r>
              <a:rPr lang="en-AU" sz="1200" dirty="0">
                <a:solidFill>
                  <a:prstClr val="black"/>
                </a:solidFill>
              </a:rPr>
              <a:t>=</a:t>
            </a:r>
            <a:r>
              <a:rPr lang="en-AU" sz="1200" dirty="0" smtClean="0">
                <a:solidFill>
                  <a:prstClr val="black"/>
                </a:solidFill>
              </a:rPr>
              <a:t>scene11</a:t>
            </a:r>
            <a:endParaRPr lang="en-AU" sz="1200" dirty="0">
              <a:solidFill>
                <a:prstClr val="black"/>
              </a:solidFill>
            </a:endParaRPr>
          </a:p>
          <a:p>
            <a:endParaRPr lang="en-AU" sz="1600" dirty="0" smtClean="0"/>
          </a:p>
          <a:p>
            <a:endParaRPr lang="en-AU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7871598" y="3818907"/>
            <a:ext cx="200622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/>
              <a:t>Outdoor</a:t>
            </a:r>
          </a:p>
          <a:p>
            <a:pPr lvl="0"/>
            <a:r>
              <a:rPr lang="en-AU" sz="1200" dirty="0">
                <a:solidFill>
                  <a:prstClr val="black"/>
                </a:solidFill>
              </a:rPr>
              <a:t>Church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Landscape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garden</a:t>
            </a:r>
            <a:endParaRPr lang="en-AU" sz="1200" dirty="0">
              <a:solidFill>
                <a:prstClr val="black"/>
              </a:solidFill>
            </a:endParaRPr>
          </a:p>
          <a:p>
            <a:pPr lvl="0"/>
            <a:r>
              <a:rPr lang="en-AU" sz="1200" dirty="0" err="1">
                <a:solidFill>
                  <a:prstClr val="black"/>
                </a:solidFill>
              </a:rPr>
              <a:t>vqegGlasgow:scene</a:t>
            </a:r>
            <a:r>
              <a:rPr lang="en-AU" sz="1200" dirty="0">
                <a:solidFill>
                  <a:prstClr val="black"/>
                </a:solidFill>
              </a:rPr>
              <a:t>=</a:t>
            </a:r>
            <a:r>
              <a:rPr lang="en-AU" sz="1200" dirty="0" smtClean="0">
                <a:solidFill>
                  <a:prstClr val="black"/>
                </a:solidFill>
              </a:rPr>
              <a:t>scene14</a:t>
            </a:r>
            <a:endParaRPr lang="en-AU" sz="1200" dirty="0">
              <a:solidFill>
                <a:prstClr val="black"/>
              </a:solidFill>
            </a:endParaRPr>
          </a:p>
          <a:p>
            <a:endParaRPr lang="en-AU" sz="1600" dirty="0" smtClean="0"/>
          </a:p>
          <a:p>
            <a:endParaRPr lang="en-AU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5352230" y="3818907"/>
            <a:ext cx="200622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/>
              <a:t>Outdoor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Water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Reflection</a:t>
            </a:r>
          </a:p>
          <a:p>
            <a:pPr lvl="0"/>
            <a:r>
              <a:rPr lang="en-AU" sz="1200" dirty="0" err="1" smtClean="0">
                <a:solidFill>
                  <a:prstClr val="black"/>
                </a:solidFill>
              </a:rPr>
              <a:t>Shopping_cart</a:t>
            </a:r>
            <a:endParaRPr lang="en-AU" sz="1200" dirty="0" smtClean="0">
              <a:solidFill>
                <a:prstClr val="black"/>
              </a:solidFill>
            </a:endParaRPr>
          </a:p>
          <a:p>
            <a:pPr lvl="0"/>
            <a:r>
              <a:rPr lang="en-AU" sz="1200" dirty="0" err="1" smtClean="0">
                <a:solidFill>
                  <a:prstClr val="black"/>
                </a:solidFill>
              </a:rPr>
              <a:t>Shopping_trolley</a:t>
            </a:r>
            <a:endParaRPr lang="en-AU" sz="1200" dirty="0" smtClean="0">
              <a:solidFill>
                <a:prstClr val="black"/>
              </a:solidFill>
            </a:endParaRP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River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abstract</a:t>
            </a:r>
          </a:p>
          <a:p>
            <a:pPr lvl="0"/>
            <a:r>
              <a:rPr lang="en-AU" sz="1200" dirty="0" err="1" smtClean="0">
                <a:solidFill>
                  <a:prstClr val="black"/>
                </a:solidFill>
              </a:rPr>
              <a:t>vqegGlasgow:scene</a:t>
            </a:r>
            <a:r>
              <a:rPr lang="en-AU" sz="1200" dirty="0" smtClean="0">
                <a:solidFill>
                  <a:prstClr val="black"/>
                </a:solidFill>
              </a:rPr>
              <a:t>=</a:t>
            </a:r>
            <a:r>
              <a:rPr lang="en-AU" sz="1200" dirty="0" smtClean="0">
                <a:solidFill>
                  <a:prstClr val="black"/>
                </a:solidFill>
              </a:rPr>
              <a:t>scene13</a:t>
            </a:r>
            <a:endParaRPr lang="en-AU" sz="1200" dirty="0" smtClean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51781" y="3818907"/>
            <a:ext cx="200622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/>
              <a:t>Outdoor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River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Bridge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landscape</a:t>
            </a:r>
            <a:endParaRPr lang="en-AU" sz="1200" dirty="0">
              <a:solidFill>
                <a:prstClr val="black"/>
              </a:solidFill>
            </a:endParaRPr>
          </a:p>
          <a:p>
            <a:pPr lvl="0"/>
            <a:r>
              <a:rPr lang="en-AU" sz="1200" dirty="0" err="1">
                <a:solidFill>
                  <a:prstClr val="black"/>
                </a:solidFill>
              </a:rPr>
              <a:t>vqegGlasgow:scene</a:t>
            </a:r>
            <a:r>
              <a:rPr lang="en-AU" sz="1200" dirty="0">
                <a:solidFill>
                  <a:prstClr val="black"/>
                </a:solidFill>
              </a:rPr>
              <a:t>=</a:t>
            </a:r>
            <a:r>
              <a:rPr lang="en-AU" sz="1200" dirty="0" smtClean="0">
                <a:solidFill>
                  <a:prstClr val="black"/>
                </a:solidFill>
              </a:rPr>
              <a:t>scene12</a:t>
            </a:r>
            <a:endParaRPr lang="en-AU" sz="1200" dirty="0">
              <a:solidFill>
                <a:prstClr val="black"/>
              </a:solidFill>
            </a:endParaRPr>
          </a:p>
          <a:p>
            <a:endParaRPr lang="en-AU" sz="1600" dirty="0" smtClean="0"/>
          </a:p>
          <a:p>
            <a:endParaRPr lang="en-A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10213517" y="3818907"/>
            <a:ext cx="2006228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Tags:</a:t>
            </a:r>
          </a:p>
          <a:p>
            <a:r>
              <a:rPr lang="en-AU" sz="1200" dirty="0"/>
              <a:t>Outdoor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Street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Cobble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Architecture</a:t>
            </a:r>
          </a:p>
          <a:p>
            <a:pPr lvl="0"/>
            <a:r>
              <a:rPr lang="en-AU" sz="1200" dirty="0" smtClean="0">
                <a:solidFill>
                  <a:prstClr val="black"/>
                </a:solidFill>
              </a:rPr>
              <a:t>buildings</a:t>
            </a:r>
            <a:endParaRPr lang="en-AU" sz="1200" dirty="0">
              <a:solidFill>
                <a:prstClr val="black"/>
              </a:solidFill>
            </a:endParaRPr>
          </a:p>
          <a:p>
            <a:pPr lvl="0"/>
            <a:r>
              <a:rPr lang="en-AU" sz="1200" dirty="0" err="1">
                <a:solidFill>
                  <a:prstClr val="black"/>
                </a:solidFill>
              </a:rPr>
              <a:t>vqegGlasgow:scene</a:t>
            </a:r>
            <a:r>
              <a:rPr lang="en-AU" sz="1200" dirty="0">
                <a:solidFill>
                  <a:prstClr val="black"/>
                </a:solidFill>
              </a:rPr>
              <a:t>=</a:t>
            </a:r>
            <a:r>
              <a:rPr lang="en-AU" sz="1200" dirty="0" smtClean="0">
                <a:solidFill>
                  <a:prstClr val="black"/>
                </a:solidFill>
              </a:rPr>
              <a:t>scene15</a:t>
            </a:r>
            <a:endParaRPr lang="en-AU" sz="1200" dirty="0">
              <a:solidFill>
                <a:prstClr val="black"/>
              </a:solidFill>
            </a:endParaRPr>
          </a:p>
          <a:p>
            <a:endParaRPr lang="en-AU" sz="1600" dirty="0" smtClean="0"/>
          </a:p>
          <a:p>
            <a:endParaRPr lang="en-AU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171720" y="5718185"/>
            <a:ext cx="79226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Additionally to the tags above, for each image, add the following </a:t>
            </a:r>
            <a:r>
              <a:rPr lang="en-AU" sz="1400" dirty="0" smtClean="0"/>
              <a:t>machine tag: </a:t>
            </a:r>
            <a:endParaRPr lang="en-AU" sz="1400" dirty="0" smtClean="0"/>
          </a:p>
          <a:p>
            <a:r>
              <a:rPr lang="en-AU" sz="1400" b="1" dirty="0" err="1" smtClean="0"/>
              <a:t>vqegGlasgow:device</a:t>
            </a:r>
            <a:r>
              <a:rPr lang="en-AU" sz="1400" b="1" dirty="0" smtClean="0"/>
              <a:t>=</a:t>
            </a:r>
            <a:r>
              <a:rPr lang="en-AU" sz="1400" b="1" dirty="0" err="1" smtClean="0"/>
              <a:t>cameraname</a:t>
            </a:r>
            <a:r>
              <a:rPr lang="en-AU" sz="1400" b="1" dirty="0" smtClean="0"/>
              <a:t>, </a:t>
            </a:r>
            <a:r>
              <a:rPr lang="en-AU" sz="1400" dirty="0" smtClean="0"/>
              <a:t>w</a:t>
            </a:r>
            <a:r>
              <a:rPr lang="en-AU" sz="1400" dirty="0" smtClean="0"/>
              <a:t>here </a:t>
            </a:r>
            <a:r>
              <a:rPr lang="en-AU" sz="1400" dirty="0" err="1" smtClean="0"/>
              <a:t>cameraname</a:t>
            </a:r>
            <a:r>
              <a:rPr lang="en-AU" sz="1400" dirty="0" smtClean="0"/>
              <a:t> is a unique identifier (e.g. name of your camera)</a:t>
            </a:r>
          </a:p>
          <a:p>
            <a:r>
              <a:rPr lang="en-AU" sz="1400" dirty="0" smtClean="0"/>
              <a:t>Examples: </a:t>
            </a:r>
          </a:p>
          <a:p>
            <a:r>
              <a:rPr lang="en-AU" sz="1400" dirty="0" err="1" smtClean="0"/>
              <a:t>vqegGlasgow:device</a:t>
            </a:r>
            <a:r>
              <a:rPr lang="en-AU" sz="1400" dirty="0" smtClean="0"/>
              <a:t>=eos70D</a:t>
            </a:r>
          </a:p>
          <a:p>
            <a:r>
              <a:rPr lang="en-AU" sz="1400" dirty="0" err="1"/>
              <a:t>vqegGlasgow:device</a:t>
            </a:r>
            <a:r>
              <a:rPr lang="en-AU" sz="1400" dirty="0" smtClean="0"/>
              <a:t>=iphone5</a:t>
            </a:r>
            <a:endParaRPr lang="en-AU" sz="1400" dirty="0" smtClean="0"/>
          </a:p>
        </p:txBody>
      </p:sp>
    </p:spTree>
    <p:extLst>
      <p:ext uri="{BB962C8B-B14F-4D97-AF65-F5344CB8AC3E}">
        <p14:creationId xmlns:p14="http://schemas.microsoft.com/office/powerpoint/2010/main" val="1832907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Upload of photos captured </a:t>
            </a:r>
            <a:r>
              <a:rPr lang="en-AU" dirty="0" smtClean="0"/>
              <a:t>on Tue </a:t>
            </a:r>
            <a:r>
              <a:rPr lang="en-AU" dirty="0"/>
              <a:t>15</a:t>
            </a:r>
            <a:r>
              <a:rPr lang="en-AU" baseline="30000" dirty="0"/>
              <a:t>th</a:t>
            </a:r>
            <a:r>
              <a:rPr lang="en-AU" dirty="0"/>
              <a:t> Sep</a:t>
            </a:r>
            <a:endParaRPr lang="en-AU" dirty="0"/>
          </a:p>
        </p:txBody>
      </p:sp>
      <p:pic>
        <p:nvPicPr>
          <p:cNvPr id="5" name="Picture 4" descr="Screen Shot 2015-09-16 at 11.51.2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6101"/>
            <a:ext cx="12192000" cy="217221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6737" y="1680615"/>
            <a:ext cx="1725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Glasgow_s16_camXX</a:t>
            </a:r>
            <a:endParaRPr lang="en-A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736624" y="1680615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Glasgow_sc17_camXX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222210" y="1680615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Glasgow_sc18_camXX</a:t>
            </a:r>
            <a:endParaRPr lang="en-A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7717832" y="1680615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Glasgow_sc19_camXX</a:t>
            </a:r>
            <a:endParaRPr lang="en-A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10124852" y="1680615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Glasgow_sc20_camXX</a:t>
            </a:r>
            <a:endParaRPr lang="en-A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9989635" y="6323084"/>
            <a:ext cx="18181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XX: camera ID number</a:t>
            </a:r>
            <a:endParaRPr lang="en-A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313355" y="4127805"/>
            <a:ext cx="6684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Tags:</a:t>
            </a: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18" name="TextBox 17"/>
          <p:cNvSpPr txBox="1"/>
          <p:nvPr/>
        </p:nvSpPr>
        <p:spPr>
          <a:xfrm>
            <a:off x="7454707" y="4127805"/>
            <a:ext cx="2313454" cy="2215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Tags:</a:t>
            </a:r>
          </a:p>
          <a:p>
            <a:r>
              <a:rPr lang="en-AU" sz="1400" dirty="0"/>
              <a:t>Outdoor</a:t>
            </a:r>
          </a:p>
          <a:p>
            <a:pPr lvl="0"/>
            <a:r>
              <a:rPr lang="en-AU" sz="1400" dirty="0" smtClean="0">
                <a:solidFill>
                  <a:prstClr val="black"/>
                </a:solidFill>
              </a:rPr>
              <a:t>Church</a:t>
            </a:r>
          </a:p>
          <a:p>
            <a:pPr lvl="0"/>
            <a:r>
              <a:rPr lang="en-AU" sz="1400" dirty="0" smtClean="0">
                <a:solidFill>
                  <a:prstClr val="black"/>
                </a:solidFill>
              </a:rPr>
              <a:t>Grass</a:t>
            </a:r>
          </a:p>
          <a:p>
            <a:pPr lvl="0"/>
            <a:r>
              <a:rPr lang="en-AU" sz="1400" dirty="0" smtClean="0">
                <a:solidFill>
                  <a:prstClr val="black"/>
                </a:solidFill>
              </a:rPr>
              <a:t>Architecture</a:t>
            </a:r>
          </a:p>
          <a:p>
            <a:pPr lvl="0"/>
            <a:r>
              <a:rPr lang="en-AU" sz="1400" dirty="0" smtClean="0">
                <a:solidFill>
                  <a:prstClr val="black"/>
                </a:solidFill>
              </a:rPr>
              <a:t>building</a:t>
            </a:r>
            <a:endParaRPr lang="en-AU" sz="1400" dirty="0">
              <a:solidFill>
                <a:prstClr val="black"/>
              </a:solidFill>
            </a:endParaRPr>
          </a:p>
          <a:p>
            <a:pPr lvl="0"/>
            <a:r>
              <a:rPr lang="en-AU" sz="1400" dirty="0" err="1" smtClean="0">
                <a:solidFill>
                  <a:prstClr val="black"/>
                </a:solidFill>
              </a:rPr>
              <a:t>vqegGlasgow:scene</a:t>
            </a:r>
            <a:r>
              <a:rPr lang="en-AU" sz="1400" dirty="0">
                <a:solidFill>
                  <a:prstClr val="black"/>
                </a:solidFill>
              </a:rPr>
              <a:t>=</a:t>
            </a:r>
            <a:r>
              <a:rPr lang="en-AU" sz="1400" dirty="0" smtClean="0">
                <a:solidFill>
                  <a:prstClr val="black"/>
                </a:solidFill>
              </a:rPr>
              <a:t>scene19</a:t>
            </a:r>
            <a:endParaRPr lang="en-AU" sz="1400" dirty="0">
              <a:solidFill>
                <a:prstClr val="black"/>
              </a:solidFill>
            </a:endParaRP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19" name="TextBox 18"/>
          <p:cNvSpPr txBox="1"/>
          <p:nvPr/>
        </p:nvSpPr>
        <p:spPr>
          <a:xfrm>
            <a:off x="4996993" y="4090818"/>
            <a:ext cx="2313454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Tags:</a:t>
            </a:r>
          </a:p>
          <a:p>
            <a:r>
              <a:rPr lang="en-AU" sz="1400" dirty="0"/>
              <a:t>Outdoor</a:t>
            </a:r>
          </a:p>
          <a:p>
            <a:pPr lvl="0"/>
            <a:r>
              <a:rPr lang="en-AU" sz="1400" dirty="0" smtClean="0">
                <a:solidFill>
                  <a:prstClr val="black"/>
                </a:solidFill>
              </a:rPr>
              <a:t>river</a:t>
            </a:r>
          </a:p>
          <a:p>
            <a:pPr lvl="0"/>
            <a:r>
              <a:rPr lang="en-AU" sz="1400" dirty="0" smtClean="0">
                <a:solidFill>
                  <a:prstClr val="black"/>
                </a:solidFill>
              </a:rPr>
              <a:t>Landscape</a:t>
            </a:r>
          </a:p>
          <a:p>
            <a:pPr lvl="0"/>
            <a:r>
              <a:rPr lang="en-AU" sz="1400" dirty="0" smtClean="0">
                <a:solidFill>
                  <a:prstClr val="black"/>
                </a:solidFill>
              </a:rPr>
              <a:t>reflection</a:t>
            </a:r>
            <a:endParaRPr lang="en-AU" sz="1400" dirty="0">
              <a:solidFill>
                <a:prstClr val="black"/>
              </a:solidFill>
            </a:endParaRPr>
          </a:p>
          <a:p>
            <a:pPr lvl="0"/>
            <a:r>
              <a:rPr lang="en-AU" sz="1400" dirty="0" err="1">
                <a:solidFill>
                  <a:prstClr val="black"/>
                </a:solidFill>
              </a:rPr>
              <a:t>vqegGlasgow:scene</a:t>
            </a:r>
            <a:r>
              <a:rPr lang="en-AU" sz="1400" dirty="0">
                <a:solidFill>
                  <a:prstClr val="black"/>
                </a:solidFill>
              </a:rPr>
              <a:t>=</a:t>
            </a:r>
            <a:r>
              <a:rPr lang="en-AU" sz="1400" dirty="0" smtClean="0">
                <a:solidFill>
                  <a:prstClr val="black"/>
                </a:solidFill>
              </a:rPr>
              <a:t>scene18</a:t>
            </a:r>
            <a:endParaRPr lang="en-AU" sz="1400" dirty="0">
              <a:solidFill>
                <a:prstClr val="black"/>
              </a:solidFill>
            </a:endParaRP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20" name="TextBox 19"/>
          <p:cNvSpPr txBox="1"/>
          <p:nvPr/>
        </p:nvSpPr>
        <p:spPr>
          <a:xfrm>
            <a:off x="2465449" y="4127805"/>
            <a:ext cx="23134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Tags:</a:t>
            </a:r>
          </a:p>
          <a:p>
            <a:r>
              <a:rPr lang="en-AU" sz="1400" dirty="0"/>
              <a:t>Outdoor</a:t>
            </a:r>
          </a:p>
          <a:p>
            <a:pPr lvl="0"/>
            <a:r>
              <a:rPr lang="en-AU" sz="1400" dirty="0" smtClean="0">
                <a:solidFill>
                  <a:prstClr val="black"/>
                </a:solidFill>
              </a:rPr>
              <a:t>bridge</a:t>
            </a:r>
            <a:endParaRPr lang="en-AU" sz="1400" dirty="0">
              <a:solidFill>
                <a:prstClr val="black"/>
              </a:solidFill>
            </a:endParaRPr>
          </a:p>
          <a:p>
            <a:pPr lvl="0"/>
            <a:r>
              <a:rPr lang="en-AU" sz="1400" dirty="0" err="1">
                <a:solidFill>
                  <a:prstClr val="black"/>
                </a:solidFill>
              </a:rPr>
              <a:t>vqegGlasgow:scene</a:t>
            </a:r>
            <a:r>
              <a:rPr lang="en-AU" sz="1400" dirty="0">
                <a:solidFill>
                  <a:prstClr val="black"/>
                </a:solidFill>
              </a:rPr>
              <a:t>=</a:t>
            </a:r>
            <a:r>
              <a:rPr lang="en-AU" sz="1400" dirty="0" smtClean="0">
                <a:solidFill>
                  <a:prstClr val="black"/>
                </a:solidFill>
              </a:rPr>
              <a:t>scene17</a:t>
            </a:r>
            <a:endParaRPr lang="en-AU" sz="1400" dirty="0">
              <a:solidFill>
                <a:prstClr val="black"/>
              </a:solidFill>
            </a:endParaRP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21" name="TextBox 20"/>
          <p:cNvSpPr txBox="1"/>
          <p:nvPr/>
        </p:nvSpPr>
        <p:spPr>
          <a:xfrm>
            <a:off x="9956463" y="4029173"/>
            <a:ext cx="2313454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Tags:</a:t>
            </a:r>
          </a:p>
          <a:p>
            <a:r>
              <a:rPr lang="en-AU" sz="1400" dirty="0" smtClean="0"/>
              <a:t>Outdoor</a:t>
            </a:r>
          </a:p>
          <a:p>
            <a:r>
              <a:rPr lang="en-AU" sz="1400" dirty="0" smtClean="0"/>
              <a:t>Building</a:t>
            </a:r>
          </a:p>
          <a:p>
            <a:r>
              <a:rPr lang="en-AU" sz="1400" dirty="0" smtClean="0"/>
              <a:t>Architecture</a:t>
            </a:r>
          </a:p>
          <a:p>
            <a:r>
              <a:rPr lang="en-AU" sz="1400" dirty="0" err="1" smtClean="0"/>
              <a:t>Town_hall</a:t>
            </a:r>
            <a:endParaRPr lang="en-AU" sz="1400" dirty="0"/>
          </a:p>
          <a:p>
            <a:pPr lvl="0"/>
            <a:r>
              <a:rPr lang="en-AU" sz="1400" dirty="0" err="1" smtClean="0">
                <a:solidFill>
                  <a:prstClr val="black"/>
                </a:solidFill>
              </a:rPr>
              <a:t>vqegGlasgow:scene</a:t>
            </a:r>
            <a:r>
              <a:rPr lang="en-AU" sz="1400" dirty="0">
                <a:solidFill>
                  <a:prstClr val="black"/>
                </a:solidFill>
              </a:rPr>
              <a:t>=</a:t>
            </a:r>
            <a:r>
              <a:rPr lang="en-AU" sz="1400" dirty="0" smtClean="0">
                <a:solidFill>
                  <a:prstClr val="black"/>
                </a:solidFill>
              </a:rPr>
              <a:t>scene20</a:t>
            </a:r>
            <a:endParaRPr lang="en-AU" sz="1400" dirty="0">
              <a:solidFill>
                <a:prstClr val="black"/>
              </a:solidFill>
            </a:endParaRPr>
          </a:p>
          <a:p>
            <a:endParaRPr lang="en-AU" dirty="0" smtClean="0"/>
          </a:p>
          <a:p>
            <a:endParaRPr lang="en-AU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60421" y="1458692"/>
            <a:ext cx="1630462" cy="3947051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88793" y="1510175"/>
            <a:ext cx="1887904" cy="3809762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1720" y="5718185"/>
            <a:ext cx="79226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Additionally to the tags above, for each image, add the following </a:t>
            </a:r>
            <a:r>
              <a:rPr lang="en-AU" sz="1400" dirty="0" smtClean="0"/>
              <a:t>machine tag: </a:t>
            </a:r>
            <a:endParaRPr lang="en-AU" sz="1400" dirty="0" smtClean="0"/>
          </a:p>
          <a:p>
            <a:r>
              <a:rPr lang="en-AU" sz="1400" b="1" dirty="0" err="1" smtClean="0"/>
              <a:t>vqegGlasgow:device</a:t>
            </a:r>
            <a:r>
              <a:rPr lang="en-AU" sz="1400" b="1" dirty="0" smtClean="0"/>
              <a:t>=</a:t>
            </a:r>
            <a:r>
              <a:rPr lang="en-AU" sz="1400" b="1" dirty="0" err="1" smtClean="0"/>
              <a:t>cameraname</a:t>
            </a:r>
            <a:r>
              <a:rPr lang="en-AU" sz="1400" b="1" dirty="0" smtClean="0"/>
              <a:t>, </a:t>
            </a:r>
            <a:r>
              <a:rPr lang="en-AU" sz="1400" dirty="0" smtClean="0"/>
              <a:t>w</a:t>
            </a:r>
            <a:r>
              <a:rPr lang="en-AU" sz="1400" dirty="0" smtClean="0"/>
              <a:t>here </a:t>
            </a:r>
            <a:r>
              <a:rPr lang="en-AU" sz="1400" dirty="0" err="1" smtClean="0"/>
              <a:t>cameraname</a:t>
            </a:r>
            <a:r>
              <a:rPr lang="en-AU" sz="1400" dirty="0" smtClean="0"/>
              <a:t> is a unique identifier (e.g. name of your camera)</a:t>
            </a:r>
          </a:p>
          <a:p>
            <a:r>
              <a:rPr lang="en-AU" sz="1400" dirty="0" smtClean="0"/>
              <a:t>Examples: </a:t>
            </a:r>
          </a:p>
          <a:p>
            <a:r>
              <a:rPr lang="en-AU" sz="1400" dirty="0" err="1" smtClean="0"/>
              <a:t>vqegGlasgow:device</a:t>
            </a:r>
            <a:r>
              <a:rPr lang="en-AU" sz="1400" dirty="0" smtClean="0"/>
              <a:t>=eos70D</a:t>
            </a:r>
          </a:p>
          <a:p>
            <a:r>
              <a:rPr lang="en-AU" sz="1400" dirty="0" err="1"/>
              <a:t>vqegGlasgow:device</a:t>
            </a:r>
            <a:r>
              <a:rPr lang="en-AU" sz="1400" dirty="0" smtClean="0"/>
              <a:t>=iphone5</a:t>
            </a:r>
            <a:endParaRPr lang="en-AU" sz="1400" dirty="0" smtClean="0"/>
          </a:p>
        </p:txBody>
      </p:sp>
    </p:spTree>
    <p:extLst>
      <p:ext uri="{BB962C8B-B14F-4D97-AF65-F5344CB8AC3E}">
        <p14:creationId xmlns:p14="http://schemas.microsoft.com/office/powerpoint/2010/main" val="3169296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Upload of photos captured </a:t>
            </a:r>
            <a:r>
              <a:rPr lang="en-AU" dirty="0" smtClean="0"/>
              <a:t>on Tue </a:t>
            </a:r>
            <a:r>
              <a:rPr lang="en-AU" dirty="0"/>
              <a:t>15</a:t>
            </a:r>
            <a:r>
              <a:rPr lang="en-AU" baseline="30000" dirty="0"/>
              <a:t>th</a:t>
            </a:r>
            <a:r>
              <a:rPr lang="en-AU" dirty="0"/>
              <a:t> Sep</a:t>
            </a:r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9663542" y="6134312"/>
            <a:ext cx="18181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XX: camera ID number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123422" y="4229755"/>
            <a:ext cx="2309822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Tags:</a:t>
            </a:r>
          </a:p>
          <a:p>
            <a:r>
              <a:rPr lang="en-AU" sz="1400" dirty="0" smtClean="0"/>
              <a:t>Outdoor</a:t>
            </a:r>
          </a:p>
          <a:p>
            <a:r>
              <a:rPr lang="en-AU" sz="1400" dirty="0" smtClean="0"/>
              <a:t>Building</a:t>
            </a:r>
          </a:p>
          <a:p>
            <a:r>
              <a:rPr lang="en-AU" sz="1400" dirty="0" smtClean="0"/>
              <a:t>architecture</a:t>
            </a:r>
          </a:p>
          <a:p>
            <a:pPr lvl="0"/>
            <a:r>
              <a:rPr lang="en-AU" sz="1400" dirty="0" err="1">
                <a:solidFill>
                  <a:prstClr val="black"/>
                </a:solidFill>
              </a:rPr>
              <a:t>vqegGlasgow:scene</a:t>
            </a:r>
            <a:r>
              <a:rPr lang="en-AU" sz="1400" dirty="0">
                <a:solidFill>
                  <a:prstClr val="black"/>
                </a:solidFill>
              </a:rPr>
              <a:t>=</a:t>
            </a:r>
            <a:r>
              <a:rPr lang="en-AU" sz="1400" dirty="0" smtClean="0">
                <a:solidFill>
                  <a:prstClr val="black"/>
                </a:solidFill>
              </a:rPr>
              <a:t>scene21</a:t>
            </a:r>
            <a:endParaRPr lang="en-AU" sz="1400" dirty="0">
              <a:solidFill>
                <a:prstClr val="black"/>
              </a:solidFill>
            </a:endParaRP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3" name="Picture 2" descr="Screen Shot 2015-09-16 at 4.36.2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29" y="2073083"/>
            <a:ext cx="11734800" cy="2159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6737" y="1680615"/>
            <a:ext cx="1725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Glasgow_s21_camXX</a:t>
            </a:r>
            <a:endParaRPr lang="en-A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736624" y="1680615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Glasgow_sc22_camXX</a:t>
            </a:r>
            <a:endParaRPr lang="en-A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222210" y="1680615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Glasgow_sc23_camXX</a:t>
            </a:r>
            <a:endParaRPr lang="en-A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7717832" y="1680615"/>
            <a:ext cx="1725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Glasgow_s24_camXX</a:t>
            </a:r>
            <a:endParaRPr lang="en-A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10124852" y="1680615"/>
            <a:ext cx="1801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Glasgow_sc25_camXX</a:t>
            </a:r>
            <a:endParaRPr lang="en-A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2651307" y="4194023"/>
            <a:ext cx="2309822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Tags:</a:t>
            </a:r>
          </a:p>
          <a:p>
            <a:r>
              <a:rPr lang="en-AU" sz="1400" dirty="0" smtClean="0"/>
              <a:t>Outdoor</a:t>
            </a:r>
          </a:p>
          <a:p>
            <a:r>
              <a:rPr lang="en-AU" sz="1400" dirty="0" smtClean="0"/>
              <a:t>Building</a:t>
            </a:r>
          </a:p>
          <a:p>
            <a:r>
              <a:rPr lang="en-AU" sz="1400" dirty="0" smtClean="0"/>
              <a:t>Architecture</a:t>
            </a:r>
          </a:p>
          <a:p>
            <a:r>
              <a:rPr lang="en-AU" sz="1400" dirty="0" smtClean="0"/>
              <a:t>door</a:t>
            </a:r>
          </a:p>
          <a:p>
            <a:pPr lvl="0"/>
            <a:r>
              <a:rPr lang="en-AU" sz="1400" dirty="0" err="1">
                <a:solidFill>
                  <a:prstClr val="black"/>
                </a:solidFill>
              </a:rPr>
              <a:t>vqegGlasgow:scene</a:t>
            </a:r>
            <a:r>
              <a:rPr lang="en-AU" sz="1400" dirty="0">
                <a:solidFill>
                  <a:prstClr val="black"/>
                </a:solidFill>
              </a:rPr>
              <a:t>=</a:t>
            </a:r>
            <a:r>
              <a:rPr lang="en-AU" sz="1400" dirty="0" smtClean="0">
                <a:solidFill>
                  <a:prstClr val="black"/>
                </a:solidFill>
              </a:rPr>
              <a:t>scene22</a:t>
            </a:r>
            <a:endParaRPr lang="en-AU" sz="1400" dirty="0">
              <a:solidFill>
                <a:prstClr val="black"/>
              </a:solidFill>
            </a:endParaRP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17" name="TextBox 16"/>
          <p:cNvSpPr txBox="1"/>
          <p:nvPr/>
        </p:nvSpPr>
        <p:spPr>
          <a:xfrm>
            <a:off x="5108633" y="4193566"/>
            <a:ext cx="2309822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Tags:</a:t>
            </a:r>
          </a:p>
          <a:p>
            <a:r>
              <a:rPr lang="en-AU" sz="1400" dirty="0" smtClean="0"/>
              <a:t>Outdoor</a:t>
            </a:r>
          </a:p>
          <a:p>
            <a:r>
              <a:rPr lang="en-AU" sz="1400" dirty="0" smtClean="0"/>
              <a:t>Building</a:t>
            </a:r>
          </a:p>
          <a:p>
            <a:r>
              <a:rPr lang="en-AU" sz="1400" dirty="0" smtClean="0"/>
              <a:t>Architecture</a:t>
            </a:r>
          </a:p>
          <a:p>
            <a:r>
              <a:rPr lang="en-AU" sz="1400" dirty="0" smtClean="0"/>
              <a:t>door</a:t>
            </a:r>
          </a:p>
          <a:p>
            <a:pPr lvl="0"/>
            <a:r>
              <a:rPr lang="en-AU" sz="1400" dirty="0" err="1">
                <a:solidFill>
                  <a:prstClr val="black"/>
                </a:solidFill>
              </a:rPr>
              <a:t>vqegGlasgow:scene</a:t>
            </a:r>
            <a:r>
              <a:rPr lang="en-AU" sz="1400" dirty="0">
                <a:solidFill>
                  <a:prstClr val="black"/>
                </a:solidFill>
              </a:rPr>
              <a:t>=</a:t>
            </a:r>
            <a:r>
              <a:rPr lang="en-AU" sz="1400" dirty="0" smtClean="0">
                <a:solidFill>
                  <a:prstClr val="black"/>
                </a:solidFill>
              </a:rPr>
              <a:t>scene23</a:t>
            </a:r>
            <a:endParaRPr lang="en-AU" sz="1400" dirty="0">
              <a:solidFill>
                <a:prstClr val="black"/>
              </a:solidFill>
            </a:endParaRP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18" name="TextBox 17"/>
          <p:cNvSpPr txBox="1"/>
          <p:nvPr/>
        </p:nvSpPr>
        <p:spPr>
          <a:xfrm>
            <a:off x="7603781" y="4146076"/>
            <a:ext cx="2313454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Tags:</a:t>
            </a:r>
          </a:p>
          <a:p>
            <a:r>
              <a:rPr lang="en-AU" sz="1400" dirty="0" smtClean="0"/>
              <a:t>Outdoor</a:t>
            </a:r>
          </a:p>
          <a:p>
            <a:r>
              <a:rPr lang="en-AU" sz="1400" dirty="0" smtClean="0"/>
              <a:t>Building</a:t>
            </a:r>
          </a:p>
          <a:p>
            <a:r>
              <a:rPr lang="en-AU" sz="1400" dirty="0" smtClean="0"/>
              <a:t>Statue</a:t>
            </a:r>
          </a:p>
          <a:p>
            <a:r>
              <a:rPr lang="en-AU" sz="1400" dirty="0" smtClean="0"/>
              <a:t>grass</a:t>
            </a:r>
          </a:p>
          <a:p>
            <a:pPr lvl="0"/>
            <a:r>
              <a:rPr lang="en-AU" sz="1400" dirty="0" err="1" smtClean="0">
                <a:solidFill>
                  <a:prstClr val="black"/>
                </a:solidFill>
              </a:rPr>
              <a:t>vqegGlasgow:scene</a:t>
            </a:r>
            <a:r>
              <a:rPr lang="en-AU" sz="1400" dirty="0">
                <a:solidFill>
                  <a:prstClr val="black"/>
                </a:solidFill>
              </a:rPr>
              <a:t>=</a:t>
            </a:r>
            <a:r>
              <a:rPr lang="en-AU" sz="1400" dirty="0" smtClean="0">
                <a:solidFill>
                  <a:prstClr val="black"/>
                </a:solidFill>
              </a:rPr>
              <a:t>scene24</a:t>
            </a:r>
            <a:endParaRPr lang="en-AU" sz="1400" dirty="0">
              <a:solidFill>
                <a:prstClr val="black"/>
              </a:solidFill>
            </a:endParaRP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19" name="TextBox 18"/>
          <p:cNvSpPr txBox="1"/>
          <p:nvPr/>
        </p:nvSpPr>
        <p:spPr>
          <a:xfrm>
            <a:off x="9976245" y="4169135"/>
            <a:ext cx="2309822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Tags:</a:t>
            </a:r>
          </a:p>
          <a:p>
            <a:r>
              <a:rPr lang="en-AU" sz="1400" dirty="0" smtClean="0"/>
              <a:t>Outdoor</a:t>
            </a:r>
          </a:p>
          <a:p>
            <a:r>
              <a:rPr lang="en-AU" sz="1400" dirty="0" smtClean="0"/>
              <a:t>Statue</a:t>
            </a:r>
          </a:p>
          <a:p>
            <a:r>
              <a:rPr lang="en-AU" sz="1400" dirty="0" smtClean="0"/>
              <a:t>grass</a:t>
            </a:r>
          </a:p>
          <a:p>
            <a:pPr lvl="0"/>
            <a:r>
              <a:rPr lang="en-AU" sz="1400" dirty="0" err="1" smtClean="0">
                <a:solidFill>
                  <a:prstClr val="black"/>
                </a:solidFill>
              </a:rPr>
              <a:t>vqegGlasgow:scene</a:t>
            </a:r>
            <a:r>
              <a:rPr lang="en-AU" sz="1400" dirty="0">
                <a:solidFill>
                  <a:prstClr val="black"/>
                </a:solidFill>
              </a:rPr>
              <a:t>=</a:t>
            </a:r>
            <a:r>
              <a:rPr lang="en-AU" sz="1400" dirty="0" smtClean="0">
                <a:solidFill>
                  <a:prstClr val="black"/>
                </a:solidFill>
              </a:rPr>
              <a:t>scene25</a:t>
            </a:r>
            <a:endParaRPr lang="en-AU" sz="1400" dirty="0">
              <a:solidFill>
                <a:prstClr val="black"/>
              </a:solidFill>
            </a:endParaRP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171720" y="5718185"/>
            <a:ext cx="79226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Additionally to the tags above, for each image, add the following </a:t>
            </a:r>
            <a:r>
              <a:rPr lang="en-AU" sz="1400" dirty="0" smtClean="0"/>
              <a:t>machine tag: </a:t>
            </a:r>
            <a:endParaRPr lang="en-AU" sz="1400" dirty="0" smtClean="0"/>
          </a:p>
          <a:p>
            <a:r>
              <a:rPr lang="en-AU" sz="1400" b="1" dirty="0" err="1" smtClean="0"/>
              <a:t>vqegGlasgow:device</a:t>
            </a:r>
            <a:r>
              <a:rPr lang="en-AU" sz="1400" b="1" dirty="0" smtClean="0"/>
              <a:t>=</a:t>
            </a:r>
            <a:r>
              <a:rPr lang="en-AU" sz="1400" b="1" dirty="0" err="1" smtClean="0"/>
              <a:t>cameraname</a:t>
            </a:r>
            <a:r>
              <a:rPr lang="en-AU" sz="1400" b="1" dirty="0" smtClean="0"/>
              <a:t>, </a:t>
            </a:r>
            <a:r>
              <a:rPr lang="en-AU" sz="1400" dirty="0" smtClean="0"/>
              <a:t>w</a:t>
            </a:r>
            <a:r>
              <a:rPr lang="en-AU" sz="1400" dirty="0" smtClean="0"/>
              <a:t>here </a:t>
            </a:r>
            <a:r>
              <a:rPr lang="en-AU" sz="1400" dirty="0" err="1" smtClean="0"/>
              <a:t>cameraname</a:t>
            </a:r>
            <a:r>
              <a:rPr lang="en-AU" sz="1400" dirty="0" smtClean="0"/>
              <a:t> is a unique identifier (e.g. name of your camera)</a:t>
            </a:r>
          </a:p>
          <a:p>
            <a:r>
              <a:rPr lang="en-AU" sz="1400" dirty="0" smtClean="0"/>
              <a:t>Examples: </a:t>
            </a:r>
          </a:p>
          <a:p>
            <a:r>
              <a:rPr lang="en-AU" sz="1400" dirty="0" err="1" smtClean="0"/>
              <a:t>vqegGlasgow:device</a:t>
            </a:r>
            <a:r>
              <a:rPr lang="en-AU" sz="1400" dirty="0" smtClean="0"/>
              <a:t>=eos70D</a:t>
            </a:r>
          </a:p>
          <a:p>
            <a:r>
              <a:rPr lang="en-AU" sz="1400" dirty="0" err="1"/>
              <a:t>vqegGlasgow:device</a:t>
            </a:r>
            <a:r>
              <a:rPr lang="en-AU" sz="1400" dirty="0" smtClean="0"/>
              <a:t>=iphone5</a:t>
            </a:r>
            <a:endParaRPr lang="en-AU" sz="1400" dirty="0" smtClean="0"/>
          </a:p>
        </p:txBody>
      </p:sp>
    </p:spTree>
    <p:extLst>
      <p:ext uri="{BB962C8B-B14F-4D97-AF65-F5344CB8AC3E}">
        <p14:creationId xmlns:p14="http://schemas.microsoft.com/office/powerpoint/2010/main" val="150412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Upload of photos captured </a:t>
            </a:r>
            <a:r>
              <a:rPr lang="en-AU" dirty="0" smtClean="0"/>
              <a:t>on Tue </a:t>
            </a:r>
            <a:r>
              <a:rPr lang="en-AU" dirty="0"/>
              <a:t>15</a:t>
            </a:r>
            <a:r>
              <a:rPr lang="en-AU" baseline="30000" dirty="0"/>
              <a:t>th</a:t>
            </a:r>
            <a:r>
              <a:rPr lang="en-AU" dirty="0"/>
              <a:t> Sep</a:t>
            </a:r>
            <a:endParaRPr lang="en-AU" dirty="0"/>
          </a:p>
        </p:txBody>
      </p:sp>
      <p:pic>
        <p:nvPicPr>
          <p:cNvPr id="5" name="Picture 4" descr="Screen Shot 2015-09-16 at 11.52.21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34"/>
          <a:stretch/>
        </p:blipFill>
        <p:spPr>
          <a:xfrm>
            <a:off x="309563" y="2033629"/>
            <a:ext cx="2395189" cy="187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8330" y="1879926"/>
            <a:ext cx="1725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Glasgow_s26_camXX</a:t>
            </a:r>
            <a:endParaRPr lang="en-A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9766519" y="6048507"/>
            <a:ext cx="18181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XX: camera ID number</a:t>
            </a:r>
            <a:endParaRPr lang="en-A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99619" y="3948196"/>
            <a:ext cx="2309822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Tags:</a:t>
            </a:r>
          </a:p>
          <a:p>
            <a:r>
              <a:rPr lang="en-AU" sz="1400" dirty="0" smtClean="0"/>
              <a:t>Outdoor</a:t>
            </a:r>
          </a:p>
          <a:p>
            <a:r>
              <a:rPr lang="en-AU" sz="1400" dirty="0" smtClean="0"/>
              <a:t>Building</a:t>
            </a:r>
          </a:p>
          <a:p>
            <a:r>
              <a:rPr lang="en-AU" sz="1400" dirty="0" smtClean="0"/>
              <a:t>architecture</a:t>
            </a:r>
          </a:p>
          <a:p>
            <a:pPr lvl="0"/>
            <a:r>
              <a:rPr lang="en-AU" sz="1400" dirty="0" err="1">
                <a:solidFill>
                  <a:prstClr val="black"/>
                </a:solidFill>
              </a:rPr>
              <a:t>vqegGlasgow:scene</a:t>
            </a:r>
            <a:r>
              <a:rPr lang="en-AU" sz="1400" dirty="0">
                <a:solidFill>
                  <a:prstClr val="black"/>
                </a:solidFill>
              </a:rPr>
              <a:t>=</a:t>
            </a:r>
            <a:r>
              <a:rPr lang="en-AU" sz="1400" dirty="0" smtClean="0">
                <a:solidFill>
                  <a:prstClr val="black"/>
                </a:solidFill>
              </a:rPr>
              <a:t>scene26</a:t>
            </a:r>
            <a:endParaRPr lang="en-AU" sz="1400" dirty="0">
              <a:solidFill>
                <a:prstClr val="black"/>
              </a:solidFill>
            </a:endParaRP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13" name="TextBox 12"/>
          <p:cNvSpPr txBox="1"/>
          <p:nvPr/>
        </p:nvSpPr>
        <p:spPr>
          <a:xfrm>
            <a:off x="171720" y="5718185"/>
            <a:ext cx="79226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Additionally to the tags above, for each image, add the following </a:t>
            </a:r>
            <a:r>
              <a:rPr lang="en-AU" sz="1400" dirty="0" smtClean="0"/>
              <a:t>machine tag: </a:t>
            </a:r>
            <a:endParaRPr lang="en-AU" sz="1400" dirty="0" smtClean="0"/>
          </a:p>
          <a:p>
            <a:r>
              <a:rPr lang="en-AU" sz="1400" b="1" dirty="0" err="1" smtClean="0"/>
              <a:t>vqegGlasgow:device</a:t>
            </a:r>
            <a:r>
              <a:rPr lang="en-AU" sz="1400" b="1" dirty="0" smtClean="0"/>
              <a:t>=</a:t>
            </a:r>
            <a:r>
              <a:rPr lang="en-AU" sz="1400" b="1" dirty="0" err="1" smtClean="0"/>
              <a:t>cameraname</a:t>
            </a:r>
            <a:r>
              <a:rPr lang="en-AU" sz="1400" b="1" dirty="0" smtClean="0"/>
              <a:t>, </a:t>
            </a:r>
            <a:r>
              <a:rPr lang="en-AU" sz="1400" dirty="0" smtClean="0"/>
              <a:t>w</a:t>
            </a:r>
            <a:r>
              <a:rPr lang="en-AU" sz="1400" dirty="0" smtClean="0"/>
              <a:t>here </a:t>
            </a:r>
            <a:r>
              <a:rPr lang="en-AU" sz="1400" dirty="0" err="1" smtClean="0"/>
              <a:t>cameraname</a:t>
            </a:r>
            <a:r>
              <a:rPr lang="en-AU" sz="1400" dirty="0" smtClean="0"/>
              <a:t> is a unique identifier (e.g. name of your camera)</a:t>
            </a:r>
          </a:p>
          <a:p>
            <a:r>
              <a:rPr lang="en-AU" sz="1400" dirty="0" smtClean="0"/>
              <a:t>Examples: </a:t>
            </a:r>
          </a:p>
          <a:p>
            <a:r>
              <a:rPr lang="en-AU" sz="1400" dirty="0" err="1" smtClean="0"/>
              <a:t>vqegGlasgow:device</a:t>
            </a:r>
            <a:r>
              <a:rPr lang="en-AU" sz="1400" dirty="0" smtClean="0"/>
              <a:t>=eos70D</a:t>
            </a:r>
          </a:p>
          <a:p>
            <a:r>
              <a:rPr lang="en-AU" sz="1400" dirty="0" err="1"/>
              <a:t>vqegGlasgow:device</a:t>
            </a:r>
            <a:r>
              <a:rPr lang="en-AU" sz="1400" dirty="0" smtClean="0"/>
              <a:t>=iphone5</a:t>
            </a:r>
            <a:endParaRPr lang="en-AU" sz="1400" dirty="0" smtClean="0"/>
          </a:p>
        </p:txBody>
      </p:sp>
    </p:spTree>
    <p:extLst>
      <p:ext uri="{BB962C8B-B14F-4D97-AF65-F5344CB8AC3E}">
        <p14:creationId xmlns:p14="http://schemas.microsoft.com/office/powerpoint/2010/main" val="1832907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1064</Words>
  <Application>Microsoft Macintosh PowerPoint</Application>
  <PresentationFormat>Custom</PresentationFormat>
  <Paragraphs>316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VIME Agenda</vt:lpstr>
      <vt:lpstr>Topics (in no order)</vt:lpstr>
      <vt:lpstr>Upload of photos captured on Tue 15th Sep</vt:lpstr>
      <vt:lpstr>Upload of photos captured on Tue 15th Sep</vt:lpstr>
      <vt:lpstr>Upload of photos captured on Tue 15th Sep</vt:lpstr>
      <vt:lpstr>Upload of photos captured on Tue 15th Sep</vt:lpstr>
      <vt:lpstr>Upload of photos captured on Tue 15th Sep</vt:lpstr>
      <vt:lpstr>Upload of photos captured on Tue 15th Sep</vt:lpstr>
      <vt:lpstr>Upload of photos captured on Tue 15th Sep</vt:lpstr>
      <vt:lpstr>Upload of photos captured on Tue 15th Sep</vt:lpstr>
      <vt:lpstr>Upload of photos captured on Tue 15th Sep</vt:lpstr>
      <vt:lpstr>Upload of photos captured on Tue 15th Sep</vt:lpstr>
    </vt:vector>
  </TitlesOfParts>
  <Company>Qualcomm Incorporated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Proposed VIME Agenda</dc:title>
  <dc:creator>Goel, James</dc:creator>
  <cp:lastModifiedBy>Quan Huynh-Thu</cp:lastModifiedBy>
  <cp:revision>95</cp:revision>
  <dcterms:created xsi:type="dcterms:W3CDTF">2015-09-15T15:49:21Z</dcterms:created>
  <dcterms:modified xsi:type="dcterms:W3CDTF">2015-09-17T08:22:24Z</dcterms:modified>
</cp:coreProperties>
</file>