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2"/>
  </p:sldMasterIdLst>
  <p:notesMasterIdLst>
    <p:notesMasterId r:id="rId12"/>
  </p:notesMasterIdLst>
  <p:handoutMasterIdLst>
    <p:handoutMasterId r:id="rId13"/>
  </p:handoutMasterIdLst>
  <p:sldIdLst>
    <p:sldId id="256" r:id="rId3"/>
    <p:sldId id="257" r:id="rId4"/>
    <p:sldId id="265" r:id="rId5"/>
    <p:sldId id="263" r:id="rId6"/>
    <p:sldId id="258" r:id="rId7"/>
    <p:sldId id="261" r:id="rId8"/>
    <p:sldId id="262" r:id="rId9"/>
    <p:sldId id="259" r:id="rId10"/>
    <p:sldId id="264" r:id="rId11"/>
  </p:sldIdLst>
  <p:sldSz cx="9144000" cy="6858000" type="screen4x3"/>
  <p:notesSz cx="6858000" cy="9144000"/>
  <p:defaultTextStyle>
    <a:defPPr>
      <a:defRPr lang="en-US"/>
    </a:defPPr>
    <a:lvl1pPr marL="0" algn="l" defTabSz="91431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59" algn="l" defTabSz="91431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318" algn="l" defTabSz="91431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477" algn="l" defTabSz="91431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637" algn="l" defTabSz="91431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797" algn="l" defTabSz="91431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2956" algn="l" defTabSz="91431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115" algn="l" defTabSz="91431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274" algn="l" defTabSz="91431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72895" autoAdjust="0"/>
  </p:normalViewPr>
  <p:slideViewPr>
    <p:cSldViewPr>
      <p:cViewPr varScale="1">
        <p:scale>
          <a:sx n="67" d="100"/>
          <a:sy n="67" d="100"/>
        </p:scale>
        <p:origin x="-802" y="-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228600" cy="2286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1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viewProps" Target="view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presProps" Target="presProps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image" Target="../media/image8.png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image" Target="../media/image8.png"/></Relationships>
</file>

<file path=ppt/diagrams/_rels/data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image" Target="../media/image8.pn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image" Target="../media/image8.pn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image" Target="../media/image8.png"/></Relationships>
</file>

<file path=ppt/diagrams/_rels/drawing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image" Target="../media/image8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6E85536-87B0-4086-AD2B-21B442D49FDF}" type="doc">
      <dgm:prSet loTypeId="urn:microsoft.com/office/officeart/2011/layout/RadialPictureList" loCatId="pictur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38DBC1F-C629-496C-A7D9-F4EE12EC0E60}">
      <dgm:prSet phldrT="[Text]"/>
      <dgm:spPr/>
      <dgm:t>
        <a:bodyPr/>
        <a:lstStyle/>
        <a:p>
          <a:r>
            <a:rPr lang="en-US" dirty="0" smtClean="0">
              <a:solidFill>
                <a:schemeClr val="bg1"/>
              </a:solidFill>
            </a:rPr>
            <a:t>subject 1</a:t>
          </a:r>
          <a:endParaRPr lang="en-US" dirty="0">
            <a:solidFill>
              <a:schemeClr val="bg1"/>
            </a:solidFill>
          </a:endParaRPr>
        </a:p>
      </dgm:t>
    </dgm:pt>
    <dgm:pt modelId="{5DC7F6F1-EF7C-4A8E-8B61-CD5FD30FADD9}" type="parTrans" cxnId="{C34A1F43-4ADE-4A11-98E6-03858199333F}">
      <dgm:prSet/>
      <dgm:spPr/>
      <dgm:t>
        <a:bodyPr/>
        <a:lstStyle/>
        <a:p>
          <a:endParaRPr lang="en-US"/>
        </a:p>
      </dgm:t>
    </dgm:pt>
    <dgm:pt modelId="{651F32C3-AE77-4565-B36B-611A8D686085}" type="sibTrans" cxnId="{C34A1F43-4ADE-4A11-98E6-03858199333F}">
      <dgm:prSet/>
      <dgm:spPr/>
      <dgm:t>
        <a:bodyPr/>
        <a:lstStyle/>
        <a:p>
          <a:endParaRPr lang="en-US"/>
        </a:p>
      </dgm:t>
    </dgm:pt>
    <dgm:pt modelId="{12E2E9D5-6003-40B5-B6AF-5D957D268987}">
      <dgm:prSet phldrT="[Text]"/>
      <dgm:spPr/>
      <dgm:t>
        <a:bodyPr/>
        <a:lstStyle/>
        <a:p>
          <a:r>
            <a:rPr lang="en-US" dirty="0" smtClean="0"/>
            <a:t>hrc 1</a:t>
          </a:r>
          <a:endParaRPr lang="en-US" dirty="0"/>
        </a:p>
      </dgm:t>
    </dgm:pt>
    <dgm:pt modelId="{22F023EF-32A7-49D0-88A1-C89E5841CE6F}" type="parTrans" cxnId="{47CF5F43-860C-43C6-AAF3-1082EB3F6EAE}">
      <dgm:prSet/>
      <dgm:spPr/>
      <dgm:t>
        <a:bodyPr/>
        <a:lstStyle/>
        <a:p>
          <a:endParaRPr lang="en-US"/>
        </a:p>
      </dgm:t>
    </dgm:pt>
    <dgm:pt modelId="{97CE550D-E594-4DD8-9A98-8476F20DEBDA}" type="sibTrans" cxnId="{47CF5F43-860C-43C6-AAF3-1082EB3F6EAE}">
      <dgm:prSet/>
      <dgm:spPr/>
      <dgm:t>
        <a:bodyPr/>
        <a:lstStyle/>
        <a:p>
          <a:endParaRPr lang="en-US"/>
        </a:p>
      </dgm:t>
    </dgm:pt>
    <dgm:pt modelId="{ADCCC9A1-D063-4AB0-8A14-5ED5A8DDA1EE}">
      <dgm:prSet phldrT="[Text]"/>
      <dgm:spPr/>
      <dgm:t>
        <a:bodyPr/>
        <a:lstStyle/>
        <a:p>
          <a:r>
            <a:rPr lang="en-US" dirty="0" smtClean="0"/>
            <a:t>hrc 2</a:t>
          </a:r>
          <a:endParaRPr lang="en-US" dirty="0"/>
        </a:p>
      </dgm:t>
    </dgm:pt>
    <dgm:pt modelId="{E6E4C20F-E66A-4D9D-B698-DC763A9FFDD6}" type="parTrans" cxnId="{9EF00AC1-7181-42A7-9C26-4B0D7C9F7F44}">
      <dgm:prSet/>
      <dgm:spPr/>
      <dgm:t>
        <a:bodyPr/>
        <a:lstStyle/>
        <a:p>
          <a:endParaRPr lang="en-US"/>
        </a:p>
      </dgm:t>
    </dgm:pt>
    <dgm:pt modelId="{F1584AE3-3B00-4552-835D-6D3451768DAD}" type="sibTrans" cxnId="{9EF00AC1-7181-42A7-9C26-4B0D7C9F7F44}">
      <dgm:prSet/>
      <dgm:spPr/>
      <dgm:t>
        <a:bodyPr/>
        <a:lstStyle/>
        <a:p>
          <a:endParaRPr lang="en-US"/>
        </a:p>
      </dgm:t>
    </dgm:pt>
    <dgm:pt modelId="{9A07AA51-D785-473E-B2E3-8C867081B89E}">
      <dgm:prSet phldrT="[Text]"/>
      <dgm:spPr/>
      <dgm:t>
        <a:bodyPr/>
        <a:lstStyle/>
        <a:p>
          <a:r>
            <a:rPr lang="en-US" dirty="0" smtClean="0"/>
            <a:t>hrc 3</a:t>
          </a:r>
          <a:endParaRPr lang="en-US" dirty="0"/>
        </a:p>
      </dgm:t>
    </dgm:pt>
    <dgm:pt modelId="{65FD76EE-6074-46AE-A62D-4B8658D8B734}" type="parTrans" cxnId="{C83C0DC9-1932-4B3D-A279-719ED3578950}">
      <dgm:prSet/>
      <dgm:spPr/>
      <dgm:t>
        <a:bodyPr/>
        <a:lstStyle/>
        <a:p>
          <a:endParaRPr lang="en-US"/>
        </a:p>
      </dgm:t>
    </dgm:pt>
    <dgm:pt modelId="{292539E4-D645-4BB1-BBCF-955F71C039B8}" type="sibTrans" cxnId="{C83C0DC9-1932-4B3D-A279-719ED3578950}">
      <dgm:prSet/>
      <dgm:spPr/>
      <dgm:t>
        <a:bodyPr/>
        <a:lstStyle/>
        <a:p>
          <a:endParaRPr lang="en-US"/>
        </a:p>
      </dgm:t>
    </dgm:pt>
    <dgm:pt modelId="{04CEFE49-ACFB-4FE2-A4BD-2956BB10C5A9}" type="pres">
      <dgm:prSet presAssocID="{76E85536-87B0-4086-AD2B-21B442D49FDF}" presName="Name0" presStyleCnt="0">
        <dgm:presLayoutVars>
          <dgm:chMax val="1"/>
          <dgm:chPref val="1"/>
          <dgm:dir/>
          <dgm:resizeHandles/>
        </dgm:presLayoutVars>
      </dgm:prSet>
      <dgm:spPr/>
      <dgm:t>
        <a:bodyPr/>
        <a:lstStyle/>
        <a:p>
          <a:endParaRPr lang="en-US"/>
        </a:p>
      </dgm:t>
    </dgm:pt>
    <dgm:pt modelId="{845BC7CE-51AE-42C2-A74E-E98267C17383}" type="pres">
      <dgm:prSet presAssocID="{F38DBC1F-C629-496C-A7D9-F4EE12EC0E60}" presName="Parent" presStyleLbl="node1" presStyleIdx="0" presStyleCnt="2">
        <dgm:presLayoutVars>
          <dgm:chMax val="4"/>
          <dgm:chPref val="3"/>
        </dgm:presLayoutVars>
      </dgm:prSet>
      <dgm:spPr/>
      <dgm:t>
        <a:bodyPr/>
        <a:lstStyle/>
        <a:p>
          <a:endParaRPr lang="en-US"/>
        </a:p>
      </dgm:t>
    </dgm:pt>
    <dgm:pt modelId="{EEA739AB-C1AC-45C0-B3EC-304530739698}" type="pres">
      <dgm:prSet presAssocID="{12E2E9D5-6003-40B5-B6AF-5D957D268987}" presName="Accent" presStyleLbl="node1" presStyleIdx="1" presStyleCnt="2"/>
      <dgm:spPr/>
    </dgm:pt>
    <dgm:pt modelId="{F7038F2F-0DD2-49FC-8BB2-AF45D0E074A2}" type="pres">
      <dgm:prSet presAssocID="{12E2E9D5-6003-40B5-B6AF-5D957D268987}" presName="Image1" presStyleLbl="fgImgPlace1" presStyleIdx="0" presStyleCnt="3"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</dgm:pt>
    <dgm:pt modelId="{04133551-8B3B-41D5-9C59-7D590CBB5427}" type="pres">
      <dgm:prSet presAssocID="{12E2E9D5-6003-40B5-B6AF-5D957D268987}" presName="Child1" presStyleLbl="revTx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A115A22-9454-4503-8125-BB168B552CFD}" type="pres">
      <dgm:prSet presAssocID="{ADCCC9A1-D063-4AB0-8A14-5ED5A8DDA1EE}" presName="Image2" presStyleCnt="0"/>
      <dgm:spPr/>
    </dgm:pt>
    <dgm:pt modelId="{A64CDFA1-8A17-4A56-8EF6-7B5E8B870595}" type="pres">
      <dgm:prSet presAssocID="{ADCCC9A1-D063-4AB0-8A14-5ED5A8DDA1EE}" presName="Image" presStyleLbl="fgImgPlace1" presStyleIdx="1" presStyleCnt="3"/>
      <dgm:spPr>
        <a:blipFill rotWithShape="1">
          <a:blip xmlns:r="http://schemas.openxmlformats.org/officeDocument/2006/relationships" r:embed="rId2"/>
          <a:stretch>
            <a:fillRect/>
          </a:stretch>
        </a:blipFill>
      </dgm:spPr>
    </dgm:pt>
    <dgm:pt modelId="{0B5AD120-7150-42BF-835B-DCFCF3B8831C}" type="pres">
      <dgm:prSet presAssocID="{ADCCC9A1-D063-4AB0-8A14-5ED5A8DDA1EE}" presName="Child2" presStyleLbl="revTx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D31C539-169B-4368-BE80-F4741EC5AD04}" type="pres">
      <dgm:prSet presAssocID="{9A07AA51-D785-473E-B2E3-8C867081B89E}" presName="Image3" presStyleCnt="0"/>
      <dgm:spPr/>
    </dgm:pt>
    <dgm:pt modelId="{B6D3D2F8-9B02-4276-8708-A8CFE8A7B976}" type="pres">
      <dgm:prSet presAssocID="{9A07AA51-D785-473E-B2E3-8C867081B89E}" presName="Image" presStyleLbl="fgImgPlace1" presStyleIdx="2" presStyleCnt="3"/>
      <dgm:spPr>
        <a:blipFill rotWithShape="1">
          <a:blip xmlns:r="http://schemas.openxmlformats.org/officeDocument/2006/relationships" r:embed="rId3"/>
          <a:stretch>
            <a:fillRect/>
          </a:stretch>
        </a:blipFill>
      </dgm:spPr>
    </dgm:pt>
    <dgm:pt modelId="{AFAF66BB-0BBC-4E48-8F93-BAA7561EF739}" type="pres">
      <dgm:prSet presAssocID="{9A07AA51-D785-473E-B2E3-8C867081B89E}" presName="Child3" presStyleLbl="revTx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47DFB2CE-C32A-437C-862C-D0F1D50CA715}" type="presOf" srcId="{F38DBC1F-C629-496C-A7D9-F4EE12EC0E60}" destId="{845BC7CE-51AE-42C2-A74E-E98267C17383}" srcOrd="0" destOrd="0" presId="urn:microsoft.com/office/officeart/2011/layout/RadialPictureList"/>
    <dgm:cxn modelId="{47CF5F43-860C-43C6-AAF3-1082EB3F6EAE}" srcId="{F38DBC1F-C629-496C-A7D9-F4EE12EC0E60}" destId="{12E2E9D5-6003-40B5-B6AF-5D957D268987}" srcOrd="0" destOrd="0" parTransId="{22F023EF-32A7-49D0-88A1-C89E5841CE6F}" sibTransId="{97CE550D-E594-4DD8-9A98-8476F20DEBDA}"/>
    <dgm:cxn modelId="{5F4397A3-8E0E-43B1-9339-15481AFCE495}" type="presOf" srcId="{ADCCC9A1-D063-4AB0-8A14-5ED5A8DDA1EE}" destId="{0B5AD120-7150-42BF-835B-DCFCF3B8831C}" srcOrd="0" destOrd="0" presId="urn:microsoft.com/office/officeart/2011/layout/RadialPictureList"/>
    <dgm:cxn modelId="{C83C0DC9-1932-4B3D-A279-719ED3578950}" srcId="{F38DBC1F-C629-496C-A7D9-F4EE12EC0E60}" destId="{9A07AA51-D785-473E-B2E3-8C867081B89E}" srcOrd="2" destOrd="0" parTransId="{65FD76EE-6074-46AE-A62D-4B8658D8B734}" sibTransId="{292539E4-D645-4BB1-BBCF-955F71C039B8}"/>
    <dgm:cxn modelId="{9E9965C1-364D-432B-99FD-378237142C3D}" type="presOf" srcId="{12E2E9D5-6003-40B5-B6AF-5D957D268987}" destId="{04133551-8B3B-41D5-9C59-7D590CBB5427}" srcOrd="0" destOrd="0" presId="urn:microsoft.com/office/officeart/2011/layout/RadialPictureList"/>
    <dgm:cxn modelId="{C34A1F43-4ADE-4A11-98E6-03858199333F}" srcId="{76E85536-87B0-4086-AD2B-21B442D49FDF}" destId="{F38DBC1F-C629-496C-A7D9-F4EE12EC0E60}" srcOrd="0" destOrd="0" parTransId="{5DC7F6F1-EF7C-4A8E-8B61-CD5FD30FADD9}" sibTransId="{651F32C3-AE77-4565-B36B-611A8D686085}"/>
    <dgm:cxn modelId="{479360F9-77FB-45FC-BD55-643E391BE51F}" type="presOf" srcId="{76E85536-87B0-4086-AD2B-21B442D49FDF}" destId="{04CEFE49-ACFB-4FE2-A4BD-2956BB10C5A9}" srcOrd="0" destOrd="0" presId="urn:microsoft.com/office/officeart/2011/layout/RadialPictureList"/>
    <dgm:cxn modelId="{8A336C4F-7CB7-4446-ABE2-B7889A8F5F2A}" type="presOf" srcId="{9A07AA51-D785-473E-B2E3-8C867081B89E}" destId="{AFAF66BB-0BBC-4E48-8F93-BAA7561EF739}" srcOrd="0" destOrd="0" presId="urn:microsoft.com/office/officeart/2011/layout/RadialPictureList"/>
    <dgm:cxn modelId="{9EF00AC1-7181-42A7-9C26-4B0D7C9F7F44}" srcId="{F38DBC1F-C629-496C-A7D9-F4EE12EC0E60}" destId="{ADCCC9A1-D063-4AB0-8A14-5ED5A8DDA1EE}" srcOrd="1" destOrd="0" parTransId="{E6E4C20F-E66A-4D9D-B698-DC763A9FFDD6}" sibTransId="{F1584AE3-3B00-4552-835D-6D3451768DAD}"/>
    <dgm:cxn modelId="{39D76243-983A-455E-AC66-D83C568DB688}" type="presParOf" srcId="{04CEFE49-ACFB-4FE2-A4BD-2956BB10C5A9}" destId="{845BC7CE-51AE-42C2-A74E-E98267C17383}" srcOrd="0" destOrd="0" presId="urn:microsoft.com/office/officeart/2011/layout/RadialPictureList"/>
    <dgm:cxn modelId="{12FB9B23-B53C-4A58-B225-49BB7015DCF1}" type="presParOf" srcId="{04CEFE49-ACFB-4FE2-A4BD-2956BB10C5A9}" destId="{EEA739AB-C1AC-45C0-B3EC-304530739698}" srcOrd="1" destOrd="0" presId="urn:microsoft.com/office/officeart/2011/layout/RadialPictureList"/>
    <dgm:cxn modelId="{8E91A923-D110-4A67-A25E-F8AE5E86F282}" type="presParOf" srcId="{04CEFE49-ACFB-4FE2-A4BD-2956BB10C5A9}" destId="{F7038F2F-0DD2-49FC-8BB2-AF45D0E074A2}" srcOrd="2" destOrd="0" presId="urn:microsoft.com/office/officeart/2011/layout/RadialPictureList"/>
    <dgm:cxn modelId="{63F7A3FD-E076-4E67-890B-A6B2FA97E98D}" type="presParOf" srcId="{04CEFE49-ACFB-4FE2-A4BD-2956BB10C5A9}" destId="{04133551-8B3B-41D5-9C59-7D590CBB5427}" srcOrd="3" destOrd="0" presId="urn:microsoft.com/office/officeart/2011/layout/RadialPictureList"/>
    <dgm:cxn modelId="{570C9979-F151-4B88-834A-752D5AD77CB1}" type="presParOf" srcId="{04CEFE49-ACFB-4FE2-A4BD-2956BB10C5A9}" destId="{6A115A22-9454-4503-8125-BB168B552CFD}" srcOrd="4" destOrd="0" presId="urn:microsoft.com/office/officeart/2011/layout/RadialPictureList"/>
    <dgm:cxn modelId="{62ECFB87-F1E0-45AB-998C-8576AA8FE128}" type="presParOf" srcId="{6A115A22-9454-4503-8125-BB168B552CFD}" destId="{A64CDFA1-8A17-4A56-8EF6-7B5E8B870595}" srcOrd="0" destOrd="0" presId="urn:microsoft.com/office/officeart/2011/layout/RadialPictureList"/>
    <dgm:cxn modelId="{7B2A32C1-B339-42EB-9464-9B1571286C55}" type="presParOf" srcId="{04CEFE49-ACFB-4FE2-A4BD-2956BB10C5A9}" destId="{0B5AD120-7150-42BF-835B-DCFCF3B8831C}" srcOrd="5" destOrd="0" presId="urn:microsoft.com/office/officeart/2011/layout/RadialPictureList"/>
    <dgm:cxn modelId="{69D47E39-9C80-4D1A-B879-7B8FEDFD709D}" type="presParOf" srcId="{04CEFE49-ACFB-4FE2-A4BD-2956BB10C5A9}" destId="{6D31C539-169B-4368-BE80-F4741EC5AD04}" srcOrd="6" destOrd="0" presId="urn:microsoft.com/office/officeart/2011/layout/RadialPictureList"/>
    <dgm:cxn modelId="{4FFED6F8-FD3D-4CD3-906D-B34A61B0BC8D}" type="presParOf" srcId="{6D31C539-169B-4368-BE80-F4741EC5AD04}" destId="{B6D3D2F8-9B02-4276-8708-A8CFE8A7B976}" srcOrd="0" destOrd="0" presId="urn:microsoft.com/office/officeart/2011/layout/RadialPictureList"/>
    <dgm:cxn modelId="{A5D859CF-DED2-46FE-BACE-B8D0C5BD8780}" type="presParOf" srcId="{04CEFE49-ACFB-4FE2-A4BD-2956BB10C5A9}" destId="{AFAF66BB-0BBC-4E48-8F93-BAA7561EF739}" srcOrd="7" destOrd="0" presId="urn:microsoft.com/office/officeart/2011/layout/RadialPicture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6E85536-87B0-4086-AD2B-21B442D49FDF}" type="doc">
      <dgm:prSet loTypeId="urn:microsoft.com/office/officeart/2011/layout/RadialPictureList" loCatId="pictur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38DBC1F-C629-496C-A7D9-F4EE12EC0E60}">
      <dgm:prSet phldrT="[Text]"/>
      <dgm:spPr/>
      <dgm:t>
        <a:bodyPr/>
        <a:lstStyle/>
        <a:p>
          <a:r>
            <a:rPr lang="en-US" dirty="0" smtClean="0">
              <a:solidFill>
                <a:schemeClr val="bg1"/>
              </a:solidFill>
            </a:rPr>
            <a:t>subject 2</a:t>
          </a:r>
          <a:endParaRPr lang="en-US" dirty="0">
            <a:solidFill>
              <a:schemeClr val="bg1"/>
            </a:solidFill>
          </a:endParaRPr>
        </a:p>
      </dgm:t>
    </dgm:pt>
    <dgm:pt modelId="{5DC7F6F1-EF7C-4A8E-8B61-CD5FD30FADD9}" type="parTrans" cxnId="{C34A1F43-4ADE-4A11-98E6-03858199333F}">
      <dgm:prSet/>
      <dgm:spPr/>
      <dgm:t>
        <a:bodyPr/>
        <a:lstStyle/>
        <a:p>
          <a:endParaRPr lang="en-US"/>
        </a:p>
      </dgm:t>
    </dgm:pt>
    <dgm:pt modelId="{651F32C3-AE77-4565-B36B-611A8D686085}" type="sibTrans" cxnId="{C34A1F43-4ADE-4A11-98E6-03858199333F}">
      <dgm:prSet/>
      <dgm:spPr/>
      <dgm:t>
        <a:bodyPr/>
        <a:lstStyle/>
        <a:p>
          <a:endParaRPr lang="en-US"/>
        </a:p>
      </dgm:t>
    </dgm:pt>
    <dgm:pt modelId="{12E2E9D5-6003-40B5-B6AF-5D957D268987}">
      <dgm:prSet phldrT="[Text]"/>
      <dgm:spPr/>
      <dgm:t>
        <a:bodyPr/>
        <a:lstStyle/>
        <a:p>
          <a:r>
            <a:rPr lang="en-US" dirty="0" smtClean="0"/>
            <a:t>hrc 2</a:t>
          </a:r>
          <a:endParaRPr lang="en-US" dirty="0"/>
        </a:p>
      </dgm:t>
    </dgm:pt>
    <dgm:pt modelId="{22F023EF-32A7-49D0-88A1-C89E5841CE6F}" type="parTrans" cxnId="{47CF5F43-860C-43C6-AAF3-1082EB3F6EAE}">
      <dgm:prSet/>
      <dgm:spPr/>
      <dgm:t>
        <a:bodyPr/>
        <a:lstStyle/>
        <a:p>
          <a:endParaRPr lang="en-US"/>
        </a:p>
      </dgm:t>
    </dgm:pt>
    <dgm:pt modelId="{97CE550D-E594-4DD8-9A98-8476F20DEBDA}" type="sibTrans" cxnId="{47CF5F43-860C-43C6-AAF3-1082EB3F6EAE}">
      <dgm:prSet/>
      <dgm:spPr/>
      <dgm:t>
        <a:bodyPr/>
        <a:lstStyle/>
        <a:p>
          <a:endParaRPr lang="en-US"/>
        </a:p>
      </dgm:t>
    </dgm:pt>
    <dgm:pt modelId="{ADCCC9A1-D063-4AB0-8A14-5ED5A8DDA1EE}">
      <dgm:prSet phldrT="[Text]"/>
      <dgm:spPr/>
      <dgm:t>
        <a:bodyPr/>
        <a:lstStyle/>
        <a:p>
          <a:r>
            <a:rPr lang="en-US" dirty="0" smtClean="0"/>
            <a:t>hrc 3</a:t>
          </a:r>
          <a:endParaRPr lang="en-US" dirty="0"/>
        </a:p>
      </dgm:t>
    </dgm:pt>
    <dgm:pt modelId="{E6E4C20F-E66A-4D9D-B698-DC763A9FFDD6}" type="parTrans" cxnId="{9EF00AC1-7181-42A7-9C26-4B0D7C9F7F44}">
      <dgm:prSet/>
      <dgm:spPr/>
      <dgm:t>
        <a:bodyPr/>
        <a:lstStyle/>
        <a:p>
          <a:endParaRPr lang="en-US"/>
        </a:p>
      </dgm:t>
    </dgm:pt>
    <dgm:pt modelId="{F1584AE3-3B00-4552-835D-6D3451768DAD}" type="sibTrans" cxnId="{9EF00AC1-7181-42A7-9C26-4B0D7C9F7F44}">
      <dgm:prSet/>
      <dgm:spPr/>
      <dgm:t>
        <a:bodyPr/>
        <a:lstStyle/>
        <a:p>
          <a:endParaRPr lang="en-US"/>
        </a:p>
      </dgm:t>
    </dgm:pt>
    <dgm:pt modelId="{9A07AA51-D785-473E-B2E3-8C867081B89E}">
      <dgm:prSet phldrT="[Text]"/>
      <dgm:spPr/>
      <dgm:t>
        <a:bodyPr/>
        <a:lstStyle/>
        <a:p>
          <a:r>
            <a:rPr lang="en-US" dirty="0" smtClean="0"/>
            <a:t>hrc 1</a:t>
          </a:r>
          <a:endParaRPr lang="en-US" dirty="0"/>
        </a:p>
      </dgm:t>
    </dgm:pt>
    <dgm:pt modelId="{65FD76EE-6074-46AE-A62D-4B8658D8B734}" type="parTrans" cxnId="{C83C0DC9-1932-4B3D-A279-719ED3578950}">
      <dgm:prSet/>
      <dgm:spPr/>
      <dgm:t>
        <a:bodyPr/>
        <a:lstStyle/>
        <a:p>
          <a:endParaRPr lang="en-US"/>
        </a:p>
      </dgm:t>
    </dgm:pt>
    <dgm:pt modelId="{292539E4-D645-4BB1-BBCF-955F71C039B8}" type="sibTrans" cxnId="{C83C0DC9-1932-4B3D-A279-719ED3578950}">
      <dgm:prSet/>
      <dgm:spPr/>
      <dgm:t>
        <a:bodyPr/>
        <a:lstStyle/>
        <a:p>
          <a:endParaRPr lang="en-US"/>
        </a:p>
      </dgm:t>
    </dgm:pt>
    <dgm:pt modelId="{04CEFE49-ACFB-4FE2-A4BD-2956BB10C5A9}" type="pres">
      <dgm:prSet presAssocID="{76E85536-87B0-4086-AD2B-21B442D49FDF}" presName="Name0" presStyleCnt="0">
        <dgm:presLayoutVars>
          <dgm:chMax val="1"/>
          <dgm:chPref val="1"/>
          <dgm:dir/>
          <dgm:resizeHandles/>
        </dgm:presLayoutVars>
      </dgm:prSet>
      <dgm:spPr/>
      <dgm:t>
        <a:bodyPr/>
        <a:lstStyle/>
        <a:p>
          <a:endParaRPr lang="en-US"/>
        </a:p>
      </dgm:t>
    </dgm:pt>
    <dgm:pt modelId="{845BC7CE-51AE-42C2-A74E-E98267C17383}" type="pres">
      <dgm:prSet presAssocID="{F38DBC1F-C629-496C-A7D9-F4EE12EC0E60}" presName="Parent" presStyleLbl="node1" presStyleIdx="0" presStyleCnt="2">
        <dgm:presLayoutVars>
          <dgm:chMax val="4"/>
          <dgm:chPref val="3"/>
        </dgm:presLayoutVars>
      </dgm:prSet>
      <dgm:spPr/>
      <dgm:t>
        <a:bodyPr/>
        <a:lstStyle/>
        <a:p>
          <a:endParaRPr lang="en-US"/>
        </a:p>
      </dgm:t>
    </dgm:pt>
    <dgm:pt modelId="{EEA739AB-C1AC-45C0-B3EC-304530739698}" type="pres">
      <dgm:prSet presAssocID="{12E2E9D5-6003-40B5-B6AF-5D957D268987}" presName="Accent" presStyleLbl="node1" presStyleIdx="1" presStyleCnt="2"/>
      <dgm:spPr/>
    </dgm:pt>
    <dgm:pt modelId="{F7038F2F-0DD2-49FC-8BB2-AF45D0E074A2}" type="pres">
      <dgm:prSet presAssocID="{12E2E9D5-6003-40B5-B6AF-5D957D268987}" presName="Image1" presStyleLbl="fgImgPlace1" presStyleIdx="0" presStyleCnt="3"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</dgm:pt>
    <dgm:pt modelId="{04133551-8B3B-41D5-9C59-7D590CBB5427}" type="pres">
      <dgm:prSet presAssocID="{12E2E9D5-6003-40B5-B6AF-5D957D268987}" presName="Child1" presStyleLbl="revTx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A115A22-9454-4503-8125-BB168B552CFD}" type="pres">
      <dgm:prSet presAssocID="{ADCCC9A1-D063-4AB0-8A14-5ED5A8DDA1EE}" presName="Image2" presStyleCnt="0"/>
      <dgm:spPr/>
    </dgm:pt>
    <dgm:pt modelId="{A64CDFA1-8A17-4A56-8EF6-7B5E8B870595}" type="pres">
      <dgm:prSet presAssocID="{ADCCC9A1-D063-4AB0-8A14-5ED5A8DDA1EE}" presName="Image" presStyleLbl="fgImgPlace1" presStyleIdx="1" presStyleCnt="3"/>
      <dgm:spPr>
        <a:blipFill rotWithShape="1">
          <a:blip xmlns:r="http://schemas.openxmlformats.org/officeDocument/2006/relationships" r:embed="rId2"/>
          <a:stretch>
            <a:fillRect/>
          </a:stretch>
        </a:blipFill>
      </dgm:spPr>
    </dgm:pt>
    <dgm:pt modelId="{0B5AD120-7150-42BF-835B-DCFCF3B8831C}" type="pres">
      <dgm:prSet presAssocID="{ADCCC9A1-D063-4AB0-8A14-5ED5A8DDA1EE}" presName="Child2" presStyleLbl="revTx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D31C539-169B-4368-BE80-F4741EC5AD04}" type="pres">
      <dgm:prSet presAssocID="{9A07AA51-D785-473E-B2E3-8C867081B89E}" presName="Image3" presStyleCnt="0"/>
      <dgm:spPr/>
    </dgm:pt>
    <dgm:pt modelId="{B6D3D2F8-9B02-4276-8708-A8CFE8A7B976}" type="pres">
      <dgm:prSet presAssocID="{9A07AA51-D785-473E-B2E3-8C867081B89E}" presName="Image" presStyleLbl="fgImgPlace1" presStyleIdx="2" presStyleCnt="3"/>
      <dgm:spPr>
        <a:blipFill rotWithShape="1">
          <a:blip xmlns:r="http://schemas.openxmlformats.org/officeDocument/2006/relationships" r:embed="rId3"/>
          <a:stretch>
            <a:fillRect/>
          </a:stretch>
        </a:blipFill>
      </dgm:spPr>
    </dgm:pt>
    <dgm:pt modelId="{AFAF66BB-0BBC-4E48-8F93-BAA7561EF739}" type="pres">
      <dgm:prSet presAssocID="{9A07AA51-D785-473E-B2E3-8C867081B89E}" presName="Child3" presStyleLbl="revTx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66B59C6F-9B53-441C-8B1E-9B01A7961766}" type="presOf" srcId="{9A07AA51-D785-473E-B2E3-8C867081B89E}" destId="{AFAF66BB-0BBC-4E48-8F93-BAA7561EF739}" srcOrd="0" destOrd="0" presId="urn:microsoft.com/office/officeart/2011/layout/RadialPictureList"/>
    <dgm:cxn modelId="{47CF5F43-860C-43C6-AAF3-1082EB3F6EAE}" srcId="{F38DBC1F-C629-496C-A7D9-F4EE12EC0E60}" destId="{12E2E9D5-6003-40B5-B6AF-5D957D268987}" srcOrd="0" destOrd="0" parTransId="{22F023EF-32A7-49D0-88A1-C89E5841CE6F}" sibTransId="{97CE550D-E594-4DD8-9A98-8476F20DEBDA}"/>
    <dgm:cxn modelId="{F252C986-CE59-4128-B3FD-481774BEBF10}" type="presOf" srcId="{F38DBC1F-C629-496C-A7D9-F4EE12EC0E60}" destId="{845BC7CE-51AE-42C2-A74E-E98267C17383}" srcOrd="0" destOrd="0" presId="urn:microsoft.com/office/officeart/2011/layout/RadialPictureList"/>
    <dgm:cxn modelId="{C83C0DC9-1932-4B3D-A279-719ED3578950}" srcId="{F38DBC1F-C629-496C-A7D9-F4EE12EC0E60}" destId="{9A07AA51-D785-473E-B2E3-8C867081B89E}" srcOrd="2" destOrd="0" parTransId="{65FD76EE-6074-46AE-A62D-4B8658D8B734}" sibTransId="{292539E4-D645-4BB1-BBCF-955F71C039B8}"/>
    <dgm:cxn modelId="{C66F48EC-B5D1-44B8-A72A-57E0493F1A8D}" type="presOf" srcId="{ADCCC9A1-D063-4AB0-8A14-5ED5A8DDA1EE}" destId="{0B5AD120-7150-42BF-835B-DCFCF3B8831C}" srcOrd="0" destOrd="0" presId="urn:microsoft.com/office/officeart/2011/layout/RadialPictureList"/>
    <dgm:cxn modelId="{C34A1F43-4ADE-4A11-98E6-03858199333F}" srcId="{76E85536-87B0-4086-AD2B-21B442D49FDF}" destId="{F38DBC1F-C629-496C-A7D9-F4EE12EC0E60}" srcOrd="0" destOrd="0" parTransId="{5DC7F6F1-EF7C-4A8E-8B61-CD5FD30FADD9}" sibTransId="{651F32C3-AE77-4565-B36B-611A8D686085}"/>
    <dgm:cxn modelId="{E8C28F96-2195-47A9-9D83-D50DA8126968}" type="presOf" srcId="{76E85536-87B0-4086-AD2B-21B442D49FDF}" destId="{04CEFE49-ACFB-4FE2-A4BD-2956BB10C5A9}" srcOrd="0" destOrd="0" presId="urn:microsoft.com/office/officeart/2011/layout/RadialPictureList"/>
    <dgm:cxn modelId="{9EF00AC1-7181-42A7-9C26-4B0D7C9F7F44}" srcId="{F38DBC1F-C629-496C-A7D9-F4EE12EC0E60}" destId="{ADCCC9A1-D063-4AB0-8A14-5ED5A8DDA1EE}" srcOrd="1" destOrd="0" parTransId="{E6E4C20F-E66A-4D9D-B698-DC763A9FFDD6}" sibTransId="{F1584AE3-3B00-4552-835D-6D3451768DAD}"/>
    <dgm:cxn modelId="{6D7138BB-BFC7-4623-A524-521A99BAF180}" type="presOf" srcId="{12E2E9D5-6003-40B5-B6AF-5D957D268987}" destId="{04133551-8B3B-41D5-9C59-7D590CBB5427}" srcOrd="0" destOrd="0" presId="urn:microsoft.com/office/officeart/2011/layout/RadialPictureList"/>
    <dgm:cxn modelId="{C4AAD179-5387-4E34-8110-E01D551EE090}" type="presParOf" srcId="{04CEFE49-ACFB-4FE2-A4BD-2956BB10C5A9}" destId="{845BC7CE-51AE-42C2-A74E-E98267C17383}" srcOrd="0" destOrd="0" presId="urn:microsoft.com/office/officeart/2011/layout/RadialPictureList"/>
    <dgm:cxn modelId="{CA9905AD-2B36-4103-97BE-6DC56EF45BD8}" type="presParOf" srcId="{04CEFE49-ACFB-4FE2-A4BD-2956BB10C5A9}" destId="{EEA739AB-C1AC-45C0-B3EC-304530739698}" srcOrd="1" destOrd="0" presId="urn:microsoft.com/office/officeart/2011/layout/RadialPictureList"/>
    <dgm:cxn modelId="{D1FB7E77-F8D7-45F9-B739-1D1C80D7F3C5}" type="presParOf" srcId="{04CEFE49-ACFB-4FE2-A4BD-2956BB10C5A9}" destId="{F7038F2F-0DD2-49FC-8BB2-AF45D0E074A2}" srcOrd="2" destOrd="0" presId="urn:microsoft.com/office/officeart/2011/layout/RadialPictureList"/>
    <dgm:cxn modelId="{729C457C-B7C4-42A2-8225-21B43E5FC002}" type="presParOf" srcId="{04CEFE49-ACFB-4FE2-A4BD-2956BB10C5A9}" destId="{04133551-8B3B-41D5-9C59-7D590CBB5427}" srcOrd="3" destOrd="0" presId="urn:microsoft.com/office/officeart/2011/layout/RadialPictureList"/>
    <dgm:cxn modelId="{613AB68C-4099-4A9C-B553-68D419755763}" type="presParOf" srcId="{04CEFE49-ACFB-4FE2-A4BD-2956BB10C5A9}" destId="{6A115A22-9454-4503-8125-BB168B552CFD}" srcOrd="4" destOrd="0" presId="urn:microsoft.com/office/officeart/2011/layout/RadialPictureList"/>
    <dgm:cxn modelId="{4BEEAC6B-4030-4E05-B7C6-BFA60361027A}" type="presParOf" srcId="{6A115A22-9454-4503-8125-BB168B552CFD}" destId="{A64CDFA1-8A17-4A56-8EF6-7B5E8B870595}" srcOrd="0" destOrd="0" presId="urn:microsoft.com/office/officeart/2011/layout/RadialPictureList"/>
    <dgm:cxn modelId="{438C1ACE-8F28-4A38-9A00-E566CC62235C}" type="presParOf" srcId="{04CEFE49-ACFB-4FE2-A4BD-2956BB10C5A9}" destId="{0B5AD120-7150-42BF-835B-DCFCF3B8831C}" srcOrd="5" destOrd="0" presId="urn:microsoft.com/office/officeart/2011/layout/RadialPictureList"/>
    <dgm:cxn modelId="{B86E537A-98D5-4A45-A5A5-FC8AC524CFF4}" type="presParOf" srcId="{04CEFE49-ACFB-4FE2-A4BD-2956BB10C5A9}" destId="{6D31C539-169B-4368-BE80-F4741EC5AD04}" srcOrd="6" destOrd="0" presId="urn:microsoft.com/office/officeart/2011/layout/RadialPictureList"/>
    <dgm:cxn modelId="{F173C5F3-7C67-4A58-9186-F896370C8C76}" type="presParOf" srcId="{6D31C539-169B-4368-BE80-F4741EC5AD04}" destId="{B6D3D2F8-9B02-4276-8708-A8CFE8A7B976}" srcOrd="0" destOrd="0" presId="urn:microsoft.com/office/officeart/2011/layout/RadialPictureList"/>
    <dgm:cxn modelId="{E9F05100-AB73-4D2B-B65A-D1074F17E06B}" type="presParOf" srcId="{04CEFE49-ACFB-4FE2-A4BD-2956BB10C5A9}" destId="{AFAF66BB-0BBC-4E48-8F93-BAA7561EF739}" srcOrd="7" destOrd="0" presId="urn:microsoft.com/office/officeart/2011/layout/RadialPictureList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76E85536-87B0-4086-AD2B-21B442D49FDF}" type="doc">
      <dgm:prSet loTypeId="urn:microsoft.com/office/officeart/2011/layout/RadialPictureList" loCatId="pictur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38DBC1F-C629-496C-A7D9-F4EE12EC0E60}">
      <dgm:prSet phldrT="[Text]"/>
      <dgm:spPr/>
      <dgm:t>
        <a:bodyPr/>
        <a:lstStyle/>
        <a:p>
          <a:r>
            <a:rPr lang="en-US" dirty="0" smtClean="0">
              <a:solidFill>
                <a:schemeClr val="bg1"/>
              </a:solidFill>
            </a:rPr>
            <a:t>subject 3</a:t>
          </a:r>
          <a:endParaRPr lang="en-US" dirty="0">
            <a:solidFill>
              <a:schemeClr val="bg1"/>
            </a:solidFill>
          </a:endParaRPr>
        </a:p>
      </dgm:t>
    </dgm:pt>
    <dgm:pt modelId="{5DC7F6F1-EF7C-4A8E-8B61-CD5FD30FADD9}" type="parTrans" cxnId="{C34A1F43-4ADE-4A11-98E6-03858199333F}">
      <dgm:prSet/>
      <dgm:spPr/>
      <dgm:t>
        <a:bodyPr/>
        <a:lstStyle/>
        <a:p>
          <a:endParaRPr lang="en-US"/>
        </a:p>
      </dgm:t>
    </dgm:pt>
    <dgm:pt modelId="{651F32C3-AE77-4565-B36B-611A8D686085}" type="sibTrans" cxnId="{C34A1F43-4ADE-4A11-98E6-03858199333F}">
      <dgm:prSet/>
      <dgm:spPr/>
      <dgm:t>
        <a:bodyPr/>
        <a:lstStyle/>
        <a:p>
          <a:endParaRPr lang="en-US"/>
        </a:p>
      </dgm:t>
    </dgm:pt>
    <dgm:pt modelId="{12E2E9D5-6003-40B5-B6AF-5D957D268987}">
      <dgm:prSet phldrT="[Text]"/>
      <dgm:spPr/>
      <dgm:t>
        <a:bodyPr/>
        <a:lstStyle/>
        <a:p>
          <a:r>
            <a:rPr lang="en-US" dirty="0" smtClean="0"/>
            <a:t>hrc 3</a:t>
          </a:r>
          <a:endParaRPr lang="en-US" dirty="0"/>
        </a:p>
      </dgm:t>
    </dgm:pt>
    <dgm:pt modelId="{22F023EF-32A7-49D0-88A1-C89E5841CE6F}" type="parTrans" cxnId="{47CF5F43-860C-43C6-AAF3-1082EB3F6EAE}">
      <dgm:prSet/>
      <dgm:spPr/>
      <dgm:t>
        <a:bodyPr/>
        <a:lstStyle/>
        <a:p>
          <a:endParaRPr lang="en-US"/>
        </a:p>
      </dgm:t>
    </dgm:pt>
    <dgm:pt modelId="{97CE550D-E594-4DD8-9A98-8476F20DEBDA}" type="sibTrans" cxnId="{47CF5F43-860C-43C6-AAF3-1082EB3F6EAE}">
      <dgm:prSet/>
      <dgm:spPr/>
      <dgm:t>
        <a:bodyPr/>
        <a:lstStyle/>
        <a:p>
          <a:endParaRPr lang="en-US"/>
        </a:p>
      </dgm:t>
    </dgm:pt>
    <dgm:pt modelId="{ADCCC9A1-D063-4AB0-8A14-5ED5A8DDA1EE}">
      <dgm:prSet phldrT="[Text]"/>
      <dgm:spPr/>
      <dgm:t>
        <a:bodyPr/>
        <a:lstStyle/>
        <a:p>
          <a:r>
            <a:rPr lang="en-US" dirty="0" smtClean="0"/>
            <a:t>hrc 1</a:t>
          </a:r>
          <a:endParaRPr lang="en-US" dirty="0"/>
        </a:p>
      </dgm:t>
    </dgm:pt>
    <dgm:pt modelId="{E6E4C20F-E66A-4D9D-B698-DC763A9FFDD6}" type="parTrans" cxnId="{9EF00AC1-7181-42A7-9C26-4B0D7C9F7F44}">
      <dgm:prSet/>
      <dgm:spPr/>
      <dgm:t>
        <a:bodyPr/>
        <a:lstStyle/>
        <a:p>
          <a:endParaRPr lang="en-US"/>
        </a:p>
      </dgm:t>
    </dgm:pt>
    <dgm:pt modelId="{F1584AE3-3B00-4552-835D-6D3451768DAD}" type="sibTrans" cxnId="{9EF00AC1-7181-42A7-9C26-4B0D7C9F7F44}">
      <dgm:prSet/>
      <dgm:spPr/>
      <dgm:t>
        <a:bodyPr/>
        <a:lstStyle/>
        <a:p>
          <a:endParaRPr lang="en-US"/>
        </a:p>
      </dgm:t>
    </dgm:pt>
    <dgm:pt modelId="{9A07AA51-D785-473E-B2E3-8C867081B89E}">
      <dgm:prSet phldrT="[Text]"/>
      <dgm:spPr/>
      <dgm:t>
        <a:bodyPr/>
        <a:lstStyle/>
        <a:p>
          <a:r>
            <a:rPr lang="en-US" dirty="0" smtClean="0"/>
            <a:t>hrc 2</a:t>
          </a:r>
          <a:endParaRPr lang="en-US" dirty="0"/>
        </a:p>
      </dgm:t>
    </dgm:pt>
    <dgm:pt modelId="{65FD76EE-6074-46AE-A62D-4B8658D8B734}" type="parTrans" cxnId="{C83C0DC9-1932-4B3D-A279-719ED3578950}">
      <dgm:prSet/>
      <dgm:spPr/>
      <dgm:t>
        <a:bodyPr/>
        <a:lstStyle/>
        <a:p>
          <a:endParaRPr lang="en-US"/>
        </a:p>
      </dgm:t>
    </dgm:pt>
    <dgm:pt modelId="{292539E4-D645-4BB1-BBCF-955F71C039B8}" type="sibTrans" cxnId="{C83C0DC9-1932-4B3D-A279-719ED3578950}">
      <dgm:prSet/>
      <dgm:spPr/>
      <dgm:t>
        <a:bodyPr/>
        <a:lstStyle/>
        <a:p>
          <a:endParaRPr lang="en-US"/>
        </a:p>
      </dgm:t>
    </dgm:pt>
    <dgm:pt modelId="{04CEFE49-ACFB-4FE2-A4BD-2956BB10C5A9}" type="pres">
      <dgm:prSet presAssocID="{76E85536-87B0-4086-AD2B-21B442D49FDF}" presName="Name0" presStyleCnt="0">
        <dgm:presLayoutVars>
          <dgm:chMax val="1"/>
          <dgm:chPref val="1"/>
          <dgm:dir/>
          <dgm:resizeHandles/>
        </dgm:presLayoutVars>
      </dgm:prSet>
      <dgm:spPr/>
      <dgm:t>
        <a:bodyPr/>
        <a:lstStyle/>
        <a:p>
          <a:endParaRPr lang="en-US"/>
        </a:p>
      </dgm:t>
    </dgm:pt>
    <dgm:pt modelId="{845BC7CE-51AE-42C2-A74E-E98267C17383}" type="pres">
      <dgm:prSet presAssocID="{F38DBC1F-C629-496C-A7D9-F4EE12EC0E60}" presName="Parent" presStyleLbl="node1" presStyleIdx="0" presStyleCnt="2">
        <dgm:presLayoutVars>
          <dgm:chMax val="4"/>
          <dgm:chPref val="3"/>
        </dgm:presLayoutVars>
      </dgm:prSet>
      <dgm:spPr/>
      <dgm:t>
        <a:bodyPr/>
        <a:lstStyle/>
        <a:p>
          <a:endParaRPr lang="en-US"/>
        </a:p>
      </dgm:t>
    </dgm:pt>
    <dgm:pt modelId="{EEA739AB-C1AC-45C0-B3EC-304530739698}" type="pres">
      <dgm:prSet presAssocID="{12E2E9D5-6003-40B5-B6AF-5D957D268987}" presName="Accent" presStyleLbl="node1" presStyleIdx="1" presStyleCnt="2"/>
      <dgm:spPr/>
    </dgm:pt>
    <dgm:pt modelId="{F7038F2F-0DD2-49FC-8BB2-AF45D0E074A2}" type="pres">
      <dgm:prSet presAssocID="{12E2E9D5-6003-40B5-B6AF-5D957D268987}" presName="Image1" presStyleLbl="fgImgPlace1" presStyleIdx="0" presStyleCnt="3"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</dgm:pt>
    <dgm:pt modelId="{04133551-8B3B-41D5-9C59-7D590CBB5427}" type="pres">
      <dgm:prSet presAssocID="{12E2E9D5-6003-40B5-B6AF-5D957D268987}" presName="Child1" presStyleLbl="revTx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A115A22-9454-4503-8125-BB168B552CFD}" type="pres">
      <dgm:prSet presAssocID="{ADCCC9A1-D063-4AB0-8A14-5ED5A8DDA1EE}" presName="Image2" presStyleCnt="0"/>
      <dgm:spPr/>
    </dgm:pt>
    <dgm:pt modelId="{A64CDFA1-8A17-4A56-8EF6-7B5E8B870595}" type="pres">
      <dgm:prSet presAssocID="{ADCCC9A1-D063-4AB0-8A14-5ED5A8DDA1EE}" presName="Image" presStyleLbl="fgImgPlace1" presStyleIdx="1" presStyleCnt="3"/>
      <dgm:spPr>
        <a:blipFill rotWithShape="1">
          <a:blip xmlns:r="http://schemas.openxmlformats.org/officeDocument/2006/relationships" r:embed="rId2"/>
          <a:stretch>
            <a:fillRect/>
          </a:stretch>
        </a:blipFill>
      </dgm:spPr>
    </dgm:pt>
    <dgm:pt modelId="{0B5AD120-7150-42BF-835B-DCFCF3B8831C}" type="pres">
      <dgm:prSet presAssocID="{ADCCC9A1-D063-4AB0-8A14-5ED5A8DDA1EE}" presName="Child2" presStyleLbl="revTx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D31C539-169B-4368-BE80-F4741EC5AD04}" type="pres">
      <dgm:prSet presAssocID="{9A07AA51-D785-473E-B2E3-8C867081B89E}" presName="Image3" presStyleCnt="0"/>
      <dgm:spPr/>
    </dgm:pt>
    <dgm:pt modelId="{B6D3D2F8-9B02-4276-8708-A8CFE8A7B976}" type="pres">
      <dgm:prSet presAssocID="{9A07AA51-D785-473E-B2E3-8C867081B89E}" presName="Image" presStyleLbl="fgImgPlace1" presStyleIdx="2" presStyleCnt="3"/>
      <dgm:spPr>
        <a:blipFill rotWithShape="1">
          <a:blip xmlns:r="http://schemas.openxmlformats.org/officeDocument/2006/relationships" r:embed="rId3"/>
          <a:stretch>
            <a:fillRect/>
          </a:stretch>
        </a:blipFill>
      </dgm:spPr>
    </dgm:pt>
    <dgm:pt modelId="{AFAF66BB-0BBC-4E48-8F93-BAA7561EF739}" type="pres">
      <dgm:prSet presAssocID="{9A07AA51-D785-473E-B2E3-8C867081B89E}" presName="Child3" presStyleLbl="revTx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7C21084A-8B3D-448A-A46D-59D175020BBC}" type="presOf" srcId="{F38DBC1F-C629-496C-A7D9-F4EE12EC0E60}" destId="{845BC7CE-51AE-42C2-A74E-E98267C17383}" srcOrd="0" destOrd="0" presId="urn:microsoft.com/office/officeart/2011/layout/RadialPictureList"/>
    <dgm:cxn modelId="{C34A1F43-4ADE-4A11-98E6-03858199333F}" srcId="{76E85536-87B0-4086-AD2B-21B442D49FDF}" destId="{F38DBC1F-C629-496C-A7D9-F4EE12EC0E60}" srcOrd="0" destOrd="0" parTransId="{5DC7F6F1-EF7C-4A8E-8B61-CD5FD30FADD9}" sibTransId="{651F32C3-AE77-4565-B36B-611A8D686085}"/>
    <dgm:cxn modelId="{AB087A64-AC48-43C0-BDA6-281EA0F0B695}" type="presOf" srcId="{9A07AA51-D785-473E-B2E3-8C867081B89E}" destId="{AFAF66BB-0BBC-4E48-8F93-BAA7561EF739}" srcOrd="0" destOrd="0" presId="urn:microsoft.com/office/officeart/2011/layout/RadialPictureList"/>
    <dgm:cxn modelId="{E8178903-3E4A-408E-8D3D-A22EF095C2FD}" type="presOf" srcId="{ADCCC9A1-D063-4AB0-8A14-5ED5A8DDA1EE}" destId="{0B5AD120-7150-42BF-835B-DCFCF3B8831C}" srcOrd="0" destOrd="0" presId="urn:microsoft.com/office/officeart/2011/layout/RadialPictureList"/>
    <dgm:cxn modelId="{47CF5F43-860C-43C6-AAF3-1082EB3F6EAE}" srcId="{F38DBC1F-C629-496C-A7D9-F4EE12EC0E60}" destId="{12E2E9D5-6003-40B5-B6AF-5D957D268987}" srcOrd="0" destOrd="0" parTransId="{22F023EF-32A7-49D0-88A1-C89E5841CE6F}" sibTransId="{97CE550D-E594-4DD8-9A98-8476F20DEBDA}"/>
    <dgm:cxn modelId="{C83C0DC9-1932-4B3D-A279-719ED3578950}" srcId="{F38DBC1F-C629-496C-A7D9-F4EE12EC0E60}" destId="{9A07AA51-D785-473E-B2E3-8C867081B89E}" srcOrd="2" destOrd="0" parTransId="{65FD76EE-6074-46AE-A62D-4B8658D8B734}" sibTransId="{292539E4-D645-4BB1-BBCF-955F71C039B8}"/>
    <dgm:cxn modelId="{D27E089F-7EAC-49EE-917A-C7187BAD0AD3}" type="presOf" srcId="{12E2E9D5-6003-40B5-B6AF-5D957D268987}" destId="{04133551-8B3B-41D5-9C59-7D590CBB5427}" srcOrd="0" destOrd="0" presId="urn:microsoft.com/office/officeart/2011/layout/RadialPictureList"/>
    <dgm:cxn modelId="{9596A6B6-6DD6-4077-B176-29DF23303AC8}" type="presOf" srcId="{76E85536-87B0-4086-AD2B-21B442D49FDF}" destId="{04CEFE49-ACFB-4FE2-A4BD-2956BB10C5A9}" srcOrd="0" destOrd="0" presId="urn:microsoft.com/office/officeart/2011/layout/RadialPictureList"/>
    <dgm:cxn modelId="{9EF00AC1-7181-42A7-9C26-4B0D7C9F7F44}" srcId="{F38DBC1F-C629-496C-A7D9-F4EE12EC0E60}" destId="{ADCCC9A1-D063-4AB0-8A14-5ED5A8DDA1EE}" srcOrd="1" destOrd="0" parTransId="{E6E4C20F-E66A-4D9D-B698-DC763A9FFDD6}" sibTransId="{F1584AE3-3B00-4552-835D-6D3451768DAD}"/>
    <dgm:cxn modelId="{9E328BBB-6F7B-4343-A605-5046A2D8B814}" type="presParOf" srcId="{04CEFE49-ACFB-4FE2-A4BD-2956BB10C5A9}" destId="{845BC7CE-51AE-42C2-A74E-E98267C17383}" srcOrd="0" destOrd="0" presId="urn:microsoft.com/office/officeart/2011/layout/RadialPictureList"/>
    <dgm:cxn modelId="{583CE746-B916-40A6-9C4F-85390E660C49}" type="presParOf" srcId="{04CEFE49-ACFB-4FE2-A4BD-2956BB10C5A9}" destId="{EEA739AB-C1AC-45C0-B3EC-304530739698}" srcOrd="1" destOrd="0" presId="urn:microsoft.com/office/officeart/2011/layout/RadialPictureList"/>
    <dgm:cxn modelId="{27AFE5A9-A4BD-474C-BF7B-C2576DE2120A}" type="presParOf" srcId="{04CEFE49-ACFB-4FE2-A4BD-2956BB10C5A9}" destId="{F7038F2F-0DD2-49FC-8BB2-AF45D0E074A2}" srcOrd="2" destOrd="0" presId="urn:microsoft.com/office/officeart/2011/layout/RadialPictureList"/>
    <dgm:cxn modelId="{07A5006F-79F7-4275-A884-0EE0E847815B}" type="presParOf" srcId="{04CEFE49-ACFB-4FE2-A4BD-2956BB10C5A9}" destId="{04133551-8B3B-41D5-9C59-7D590CBB5427}" srcOrd="3" destOrd="0" presId="urn:microsoft.com/office/officeart/2011/layout/RadialPictureList"/>
    <dgm:cxn modelId="{29F41A07-CACB-4995-AE6B-C638DD85F5A0}" type="presParOf" srcId="{04CEFE49-ACFB-4FE2-A4BD-2956BB10C5A9}" destId="{6A115A22-9454-4503-8125-BB168B552CFD}" srcOrd="4" destOrd="0" presId="urn:microsoft.com/office/officeart/2011/layout/RadialPictureList"/>
    <dgm:cxn modelId="{1C6F1CEA-E8B8-4438-8E3D-0FA6C347020A}" type="presParOf" srcId="{6A115A22-9454-4503-8125-BB168B552CFD}" destId="{A64CDFA1-8A17-4A56-8EF6-7B5E8B870595}" srcOrd="0" destOrd="0" presId="urn:microsoft.com/office/officeart/2011/layout/RadialPictureList"/>
    <dgm:cxn modelId="{F3881592-6369-4427-85E4-CBB792B3E2CE}" type="presParOf" srcId="{04CEFE49-ACFB-4FE2-A4BD-2956BB10C5A9}" destId="{0B5AD120-7150-42BF-835B-DCFCF3B8831C}" srcOrd="5" destOrd="0" presId="urn:microsoft.com/office/officeart/2011/layout/RadialPictureList"/>
    <dgm:cxn modelId="{09388E9A-2929-4E47-9696-B8F5429E115E}" type="presParOf" srcId="{04CEFE49-ACFB-4FE2-A4BD-2956BB10C5A9}" destId="{6D31C539-169B-4368-BE80-F4741EC5AD04}" srcOrd="6" destOrd="0" presId="urn:microsoft.com/office/officeart/2011/layout/RadialPictureList"/>
    <dgm:cxn modelId="{A6D36D81-7E5B-4B98-9D84-E79B25E2DA05}" type="presParOf" srcId="{6D31C539-169B-4368-BE80-F4741EC5AD04}" destId="{B6D3D2F8-9B02-4276-8708-A8CFE8A7B976}" srcOrd="0" destOrd="0" presId="urn:microsoft.com/office/officeart/2011/layout/RadialPictureList"/>
    <dgm:cxn modelId="{D97899B8-599F-46E3-9889-D72848C97FEA}" type="presParOf" srcId="{04CEFE49-ACFB-4FE2-A4BD-2956BB10C5A9}" destId="{AFAF66BB-0BBC-4E48-8F93-BAA7561EF739}" srcOrd="7" destOrd="0" presId="urn:microsoft.com/office/officeart/2011/layout/RadialPictureList"/>
  </dgm:cxnLst>
  <dgm:bg/>
  <dgm:whole/>
  <dgm:extLst>
    <a:ext uri="http://schemas.microsoft.com/office/drawing/2008/diagram">
      <dsp:dataModelExt xmlns:dsp="http://schemas.microsoft.com/office/drawing/2008/diagram" relId="rId1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5BC7CE-51AE-42C2-A74E-E98267C17383}">
      <dsp:nvSpPr>
        <dsp:cNvPr id="0" name=""/>
        <dsp:cNvSpPr/>
      </dsp:nvSpPr>
      <dsp:spPr>
        <a:xfrm>
          <a:off x="683910" y="817166"/>
          <a:ext cx="1326215" cy="132628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smtClean="0">
              <a:solidFill>
                <a:schemeClr val="bg1"/>
              </a:solidFill>
            </a:rPr>
            <a:t>subject 1</a:t>
          </a:r>
          <a:endParaRPr lang="en-US" sz="2300" kern="1200" dirty="0">
            <a:solidFill>
              <a:schemeClr val="bg1"/>
            </a:solidFill>
          </a:endParaRPr>
        </a:p>
      </dsp:txBody>
      <dsp:txXfrm>
        <a:off x="878130" y="1011395"/>
        <a:ext cx="937775" cy="937822"/>
      </dsp:txXfrm>
    </dsp:sp>
    <dsp:sp modelId="{EEA739AB-C1AC-45C0-B3EC-304530739698}">
      <dsp:nvSpPr>
        <dsp:cNvPr id="0" name=""/>
        <dsp:cNvSpPr/>
      </dsp:nvSpPr>
      <dsp:spPr>
        <a:xfrm>
          <a:off x="0" y="79755"/>
          <a:ext cx="2673431" cy="2786889"/>
        </a:xfrm>
        <a:prstGeom prst="blockArc">
          <a:avLst>
            <a:gd name="adj1" fmla="val 17527788"/>
            <a:gd name="adj2" fmla="val 4119114"/>
            <a:gd name="adj3" fmla="val 575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7038F2F-0DD2-49FC-8BB2-AF45D0E074A2}">
      <dsp:nvSpPr>
        <dsp:cNvPr id="0" name=""/>
        <dsp:cNvSpPr/>
      </dsp:nvSpPr>
      <dsp:spPr>
        <a:xfrm>
          <a:off x="1968520" y="314689"/>
          <a:ext cx="710458" cy="710656"/>
        </a:xfrm>
        <a:prstGeom prst="ellipse">
          <a:avLst/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4133551-8B3B-41D5-9C59-7D590CBB5427}">
      <dsp:nvSpPr>
        <dsp:cNvPr id="0" name=""/>
        <dsp:cNvSpPr/>
      </dsp:nvSpPr>
      <dsp:spPr>
        <a:xfrm>
          <a:off x="2732867" y="326116"/>
          <a:ext cx="950976" cy="68780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lvl="0" algn="l" defTabSz="1022350">
            <a:lnSpc>
              <a:spcPct val="90000"/>
            </a:lnSpc>
            <a:spcBef>
              <a:spcPct val="0"/>
            </a:spcBef>
            <a:spcAft>
              <a:spcPct val="10000"/>
            </a:spcAft>
          </a:pPr>
          <a:r>
            <a:rPr lang="en-US" sz="2300" kern="1200" dirty="0" smtClean="0"/>
            <a:t>hrc 1</a:t>
          </a:r>
          <a:endParaRPr lang="en-US" sz="2300" kern="1200" dirty="0"/>
        </a:p>
      </dsp:txBody>
      <dsp:txXfrm>
        <a:off x="2732867" y="326116"/>
        <a:ext cx="950976" cy="687804"/>
      </dsp:txXfrm>
    </dsp:sp>
    <dsp:sp modelId="{A64CDFA1-8A17-4A56-8EF6-7B5E8B870595}">
      <dsp:nvSpPr>
        <dsp:cNvPr id="0" name=""/>
        <dsp:cNvSpPr/>
      </dsp:nvSpPr>
      <dsp:spPr>
        <a:xfrm>
          <a:off x="2243114" y="1123166"/>
          <a:ext cx="710458" cy="710656"/>
        </a:xfrm>
        <a:prstGeom prst="ellipse">
          <a:avLst/>
        </a:prstGeom>
        <a:blipFill rotWithShape="1">
          <a:blip xmlns:r="http://schemas.openxmlformats.org/officeDocument/2006/relationships" r:embed="rId2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B5AD120-7150-42BF-835B-DCFCF3B8831C}">
      <dsp:nvSpPr>
        <dsp:cNvPr id="0" name=""/>
        <dsp:cNvSpPr/>
      </dsp:nvSpPr>
      <dsp:spPr>
        <a:xfrm>
          <a:off x="3011424" y="1133199"/>
          <a:ext cx="950976" cy="68780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lvl="0" algn="l" defTabSz="1022350">
            <a:lnSpc>
              <a:spcPct val="90000"/>
            </a:lnSpc>
            <a:spcBef>
              <a:spcPct val="0"/>
            </a:spcBef>
            <a:spcAft>
              <a:spcPct val="10000"/>
            </a:spcAft>
          </a:pPr>
          <a:r>
            <a:rPr lang="en-US" sz="2300" kern="1200" dirty="0" smtClean="0"/>
            <a:t>hrc 2</a:t>
          </a:r>
          <a:endParaRPr lang="en-US" sz="2300" kern="1200" dirty="0"/>
        </a:p>
      </dsp:txBody>
      <dsp:txXfrm>
        <a:off x="3011424" y="1133199"/>
        <a:ext cx="950976" cy="687804"/>
      </dsp:txXfrm>
    </dsp:sp>
    <dsp:sp modelId="{B6D3D2F8-9B02-4276-8708-A8CFE8A7B976}">
      <dsp:nvSpPr>
        <dsp:cNvPr id="0" name=""/>
        <dsp:cNvSpPr/>
      </dsp:nvSpPr>
      <dsp:spPr>
        <a:xfrm>
          <a:off x="1968520" y="1943069"/>
          <a:ext cx="710458" cy="710656"/>
        </a:xfrm>
        <a:prstGeom prst="ellipse">
          <a:avLst/>
        </a:prstGeom>
        <a:blipFill rotWithShape="1">
          <a:blip xmlns:r="http://schemas.openxmlformats.org/officeDocument/2006/relationships" r:embed="rId3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FAF66BB-0BBC-4E48-8F93-BAA7561EF739}">
      <dsp:nvSpPr>
        <dsp:cNvPr id="0" name=""/>
        <dsp:cNvSpPr/>
      </dsp:nvSpPr>
      <dsp:spPr>
        <a:xfrm>
          <a:off x="2732867" y="1957561"/>
          <a:ext cx="950976" cy="68780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lvl="0" algn="l" defTabSz="1022350">
            <a:lnSpc>
              <a:spcPct val="90000"/>
            </a:lnSpc>
            <a:spcBef>
              <a:spcPct val="0"/>
            </a:spcBef>
            <a:spcAft>
              <a:spcPct val="10000"/>
            </a:spcAft>
          </a:pPr>
          <a:r>
            <a:rPr lang="en-US" sz="2300" kern="1200" dirty="0" smtClean="0"/>
            <a:t>hrc 3</a:t>
          </a:r>
          <a:endParaRPr lang="en-US" sz="2300" kern="1200" dirty="0"/>
        </a:p>
      </dsp:txBody>
      <dsp:txXfrm>
        <a:off x="2732867" y="1957561"/>
        <a:ext cx="950976" cy="68780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5BC7CE-51AE-42C2-A74E-E98267C17383}">
      <dsp:nvSpPr>
        <dsp:cNvPr id="0" name=""/>
        <dsp:cNvSpPr/>
      </dsp:nvSpPr>
      <dsp:spPr>
        <a:xfrm>
          <a:off x="683910" y="817166"/>
          <a:ext cx="1326215" cy="132628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smtClean="0">
              <a:solidFill>
                <a:schemeClr val="bg1"/>
              </a:solidFill>
            </a:rPr>
            <a:t>subject 2</a:t>
          </a:r>
          <a:endParaRPr lang="en-US" sz="2300" kern="1200" dirty="0">
            <a:solidFill>
              <a:schemeClr val="bg1"/>
            </a:solidFill>
          </a:endParaRPr>
        </a:p>
      </dsp:txBody>
      <dsp:txXfrm>
        <a:off x="878130" y="1011395"/>
        <a:ext cx="937775" cy="937822"/>
      </dsp:txXfrm>
    </dsp:sp>
    <dsp:sp modelId="{EEA739AB-C1AC-45C0-B3EC-304530739698}">
      <dsp:nvSpPr>
        <dsp:cNvPr id="0" name=""/>
        <dsp:cNvSpPr/>
      </dsp:nvSpPr>
      <dsp:spPr>
        <a:xfrm>
          <a:off x="0" y="79755"/>
          <a:ext cx="2673431" cy="2786889"/>
        </a:xfrm>
        <a:prstGeom prst="blockArc">
          <a:avLst>
            <a:gd name="adj1" fmla="val 17527788"/>
            <a:gd name="adj2" fmla="val 4119114"/>
            <a:gd name="adj3" fmla="val 575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7038F2F-0DD2-49FC-8BB2-AF45D0E074A2}">
      <dsp:nvSpPr>
        <dsp:cNvPr id="0" name=""/>
        <dsp:cNvSpPr/>
      </dsp:nvSpPr>
      <dsp:spPr>
        <a:xfrm>
          <a:off x="1968520" y="314689"/>
          <a:ext cx="710458" cy="710656"/>
        </a:xfrm>
        <a:prstGeom prst="ellipse">
          <a:avLst/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4133551-8B3B-41D5-9C59-7D590CBB5427}">
      <dsp:nvSpPr>
        <dsp:cNvPr id="0" name=""/>
        <dsp:cNvSpPr/>
      </dsp:nvSpPr>
      <dsp:spPr>
        <a:xfrm>
          <a:off x="2732867" y="326116"/>
          <a:ext cx="950976" cy="68780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lvl="0" algn="l" defTabSz="1022350">
            <a:lnSpc>
              <a:spcPct val="90000"/>
            </a:lnSpc>
            <a:spcBef>
              <a:spcPct val="0"/>
            </a:spcBef>
            <a:spcAft>
              <a:spcPct val="10000"/>
            </a:spcAft>
          </a:pPr>
          <a:r>
            <a:rPr lang="en-US" sz="2300" kern="1200" dirty="0" smtClean="0"/>
            <a:t>hrc 2</a:t>
          </a:r>
          <a:endParaRPr lang="en-US" sz="2300" kern="1200" dirty="0"/>
        </a:p>
      </dsp:txBody>
      <dsp:txXfrm>
        <a:off x="2732867" y="326116"/>
        <a:ext cx="950976" cy="687804"/>
      </dsp:txXfrm>
    </dsp:sp>
    <dsp:sp modelId="{A64CDFA1-8A17-4A56-8EF6-7B5E8B870595}">
      <dsp:nvSpPr>
        <dsp:cNvPr id="0" name=""/>
        <dsp:cNvSpPr/>
      </dsp:nvSpPr>
      <dsp:spPr>
        <a:xfrm>
          <a:off x="2243114" y="1123166"/>
          <a:ext cx="710458" cy="710656"/>
        </a:xfrm>
        <a:prstGeom prst="ellipse">
          <a:avLst/>
        </a:prstGeom>
        <a:blipFill rotWithShape="1">
          <a:blip xmlns:r="http://schemas.openxmlformats.org/officeDocument/2006/relationships" r:embed="rId2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B5AD120-7150-42BF-835B-DCFCF3B8831C}">
      <dsp:nvSpPr>
        <dsp:cNvPr id="0" name=""/>
        <dsp:cNvSpPr/>
      </dsp:nvSpPr>
      <dsp:spPr>
        <a:xfrm>
          <a:off x="3011424" y="1133199"/>
          <a:ext cx="950976" cy="68780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lvl="0" algn="l" defTabSz="1022350">
            <a:lnSpc>
              <a:spcPct val="90000"/>
            </a:lnSpc>
            <a:spcBef>
              <a:spcPct val="0"/>
            </a:spcBef>
            <a:spcAft>
              <a:spcPct val="10000"/>
            </a:spcAft>
          </a:pPr>
          <a:r>
            <a:rPr lang="en-US" sz="2300" kern="1200" dirty="0" smtClean="0"/>
            <a:t>hrc 3</a:t>
          </a:r>
          <a:endParaRPr lang="en-US" sz="2300" kern="1200" dirty="0"/>
        </a:p>
      </dsp:txBody>
      <dsp:txXfrm>
        <a:off x="3011424" y="1133199"/>
        <a:ext cx="950976" cy="687804"/>
      </dsp:txXfrm>
    </dsp:sp>
    <dsp:sp modelId="{B6D3D2F8-9B02-4276-8708-A8CFE8A7B976}">
      <dsp:nvSpPr>
        <dsp:cNvPr id="0" name=""/>
        <dsp:cNvSpPr/>
      </dsp:nvSpPr>
      <dsp:spPr>
        <a:xfrm>
          <a:off x="1968520" y="1943069"/>
          <a:ext cx="710458" cy="710656"/>
        </a:xfrm>
        <a:prstGeom prst="ellipse">
          <a:avLst/>
        </a:prstGeom>
        <a:blipFill rotWithShape="1">
          <a:blip xmlns:r="http://schemas.openxmlformats.org/officeDocument/2006/relationships" r:embed="rId3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FAF66BB-0BBC-4E48-8F93-BAA7561EF739}">
      <dsp:nvSpPr>
        <dsp:cNvPr id="0" name=""/>
        <dsp:cNvSpPr/>
      </dsp:nvSpPr>
      <dsp:spPr>
        <a:xfrm>
          <a:off x="2732867" y="1957561"/>
          <a:ext cx="950976" cy="68780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lvl="0" algn="l" defTabSz="1022350">
            <a:lnSpc>
              <a:spcPct val="90000"/>
            </a:lnSpc>
            <a:spcBef>
              <a:spcPct val="0"/>
            </a:spcBef>
            <a:spcAft>
              <a:spcPct val="10000"/>
            </a:spcAft>
          </a:pPr>
          <a:r>
            <a:rPr lang="en-US" sz="2300" kern="1200" dirty="0" smtClean="0"/>
            <a:t>hrc 1</a:t>
          </a:r>
          <a:endParaRPr lang="en-US" sz="2300" kern="1200" dirty="0"/>
        </a:p>
      </dsp:txBody>
      <dsp:txXfrm>
        <a:off x="2732867" y="1957561"/>
        <a:ext cx="950976" cy="687804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5BC7CE-51AE-42C2-A74E-E98267C17383}">
      <dsp:nvSpPr>
        <dsp:cNvPr id="0" name=""/>
        <dsp:cNvSpPr/>
      </dsp:nvSpPr>
      <dsp:spPr>
        <a:xfrm>
          <a:off x="683910" y="817166"/>
          <a:ext cx="1326215" cy="132628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smtClean="0">
              <a:solidFill>
                <a:schemeClr val="bg1"/>
              </a:solidFill>
            </a:rPr>
            <a:t>subject 3</a:t>
          </a:r>
          <a:endParaRPr lang="en-US" sz="2300" kern="1200" dirty="0">
            <a:solidFill>
              <a:schemeClr val="bg1"/>
            </a:solidFill>
          </a:endParaRPr>
        </a:p>
      </dsp:txBody>
      <dsp:txXfrm>
        <a:off x="878130" y="1011395"/>
        <a:ext cx="937775" cy="937822"/>
      </dsp:txXfrm>
    </dsp:sp>
    <dsp:sp modelId="{EEA739AB-C1AC-45C0-B3EC-304530739698}">
      <dsp:nvSpPr>
        <dsp:cNvPr id="0" name=""/>
        <dsp:cNvSpPr/>
      </dsp:nvSpPr>
      <dsp:spPr>
        <a:xfrm>
          <a:off x="0" y="79755"/>
          <a:ext cx="2673431" cy="2786889"/>
        </a:xfrm>
        <a:prstGeom prst="blockArc">
          <a:avLst>
            <a:gd name="adj1" fmla="val 17527788"/>
            <a:gd name="adj2" fmla="val 4119114"/>
            <a:gd name="adj3" fmla="val 575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7038F2F-0DD2-49FC-8BB2-AF45D0E074A2}">
      <dsp:nvSpPr>
        <dsp:cNvPr id="0" name=""/>
        <dsp:cNvSpPr/>
      </dsp:nvSpPr>
      <dsp:spPr>
        <a:xfrm>
          <a:off x="1968520" y="314689"/>
          <a:ext cx="710458" cy="710656"/>
        </a:xfrm>
        <a:prstGeom prst="ellipse">
          <a:avLst/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4133551-8B3B-41D5-9C59-7D590CBB5427}">
      <dsp:nvSpPr>
        <dsp:cNvPr id="0" name=""/>
        <dsp:cNvSpPr/>
      </dsp:nvSpPr>
      <dsp:spPr>
        <a:xfrm>
          <a:off x="2732867" y="326116"/>
          <a:ext cx="950976" cy="68780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lvl="0" algn="l" defTabSz="1022350">
            <a:lnSpc>
              <a:spcPct val="90000"/>
            </a:lnSpc>
            <a:spcBef>
              <a:spcPct val="0"/>
            </a:spcBef>
            <a:spcAft>
              <a:spcPct val="10000"/>
            </a:spcAft>
          </a:pPr>
          <a:r>
            <a:rPr lang="en-US" sz="2300" kern="1200" dirty="0" smtClean="0"/>
            <a:t>hrc 3</a:t>
          </a:r>
          <a:endParaRPr lang="en-US" sz="2300" kern="1200" dirty="0"/>
        </a:p>
      </dsp:txBody>
      <dsp:txXfrm>
        <a:off x="2732867" y="326116"/>
        <a:ext cx="950976" cy="687804"/>
      </dsp:txXfrm>
    </dsp:sp>
    <dsp:sp modelId="{A64CDFA1-8A17-4A56-8EF6-7B5E8B870595}">
      <dsp:nvSpPr>
        <dsp:cNvPr id="0" name=""/>
        <dsp:cNvSpPr/>
      </dsp:nvSpPr>
      <dsp:spPr>
        <a:xfrm>
          <a:off x="2243114" y="1123166"/>
          <a:ext cx="710458" cy="710656"/>
        </a:xfrm>
        <a:prstGeom prst="ellipse">
          <a:avLst/>
        </a:prstGeom>
        <a:blipFill rotWithShape="1">
          <a:blip xmlns:r="http://schemas.openxmlformats.org/officeDocument/2006/relationships" r:embed="rId2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B5AD120-7150-42BF-835B-DCFCF3B8831C}">
      <dsp:nvSpPr>
        <dsp:cNvPr id="0" name=""/>
        <dsp:cNvSpPr/>
      </dsp:nvSpPr>
      <dsp:spPr>
        <a:xfrm>
          <a:off x="3011424" y="1133199"/>
          <a:ext cx="950976" cy="68780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lvl="0" algn="l" defTabSz="1022350">
            <a:lnSpc>
              <a:spcPct val="90000"/>
            </a:lnSpc>
            <a:spcBef>
              <a:spcPct val="0"/>
            </a:spcBef>
            <a:spcAft>
              <a:spcPct val="10000"/>
            </a:spcAft>
          </a:pPr>
          <a:r>
            <a:rPr lang="en-US" sz="2300" kern="1200" dirty="0" smtClean="0"/>
            <a:t>hrc 1</a:t>
          </a:r>
          <a:endParaRPr lang="en-US" sz="2300" kern="1200" dirty="0"/>
        </a:p>
      </dsp:txBody>
      <dsp:txXfrm>
        <a:off x="3011424" y="1133199"/>
        <a:ext cx="950976" cy="687804"/>
      </dsp:txXfrm>
    </dsp:sp>
    <dsp:sp modelId="{B6D3D2F8-9B02-4276-8708-A8CFE8A7B976}">
      <dsp:nvSpPr>
        <dsp:cNvPr id="0" name=""/>
        <dsp:cNvSpPr/>
      </dsp:nvSpPr>
      <dsp:spPr>
        <a:xfrm>
          <a:off x="1968520" y="1943069"/>
          <a:ext cx="710458" cy="710656"/>
        </a:xfrm>
        <a:prstGeom prst="ellipse">
          <a:avLst/>
        </a:prstGeom>
        <a:blipFill rotWithShape="1">
          <a:blip xmlns:r="http://schemas.openxmlformats.org/officeDocument/2006/relationships" r:embed="rId3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FAF66BB-0BBC-4E48-8F93-BAA7561EF739}">
      <dsp:nvSpPr>
        <dsp:cNvPr id="0" name=""/>
        <dsp:cNvSpPr/>
      </dsp:nvSpPr>
      <dsp:spPr>
        <a:xfrm>
          <a:off x="2732867" y="1957561"/>
          <a:ext cx="950976" cy="68780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lvl="0" algn="l" defTabSz="1022350">
            <a:lnSpc>
              <a:spcPct val="90000"/>
            </a:lnSpc>
            <a:spcBef>
              <a:spcPct val="0"/>
            </a:spcBef>
            <a:spcAft>
              <a:spcPct val="10000"/>
            </a:spcAft>
          </a:pPr>
          <a:r>
            <a:rPr lang="en-US" sz="2300" kern="1200" dirty="0" smtClean="0"/>
            <a:t>hrc 2</a:t>
          </a:r>
          <a:endParaRPr lang="en-US" sz="2300" kern="1200" dirty="0"/>
        </a:p>
      </dsp:txBody>
      <dsp:txXfrm>
        <a:off x="2732867" y="1957561"/>
        <a:ext cx="950976" cy="68780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1/layout/RadialPictureList">
  <dgm:title val="Radial Picture List"/>
  <dgm:desc val="Use to show relationships to a central idea. The Level 1 shape contains text and all Level 2 shapes contain a picture with corresponding text. Limited to four Level 2 pictures.  Unused pictures do not appear, but remain available if you switch layouts. Works best with a small amount of Level 2 text."/>
  <dgm:catLst>
    <dgm:cat type="picture" pri="2500"/>
    <dgm:cat type="officeonline" pri="2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1" srcId="0" destId="10" srcOrd="0" destOrd="0"/>
        <dgm:cxn modelId="2" srcId="10" destId="11" srcOrd="0" destOrd="0"/>
        <dgm:cxn modelId="3" srcId="10" destId="12" srcOrd="1" destOrd="0"/>
        <dgm:cxn modelId="4" srcId="10" destId="13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1" srcId="0" destId="10" srcOrd="0" destOrd="0"/>
        <dgm:cxn modelId="2" srcId="10" destId="11" srcOrd="0" destOrd="0"/>
        <dgm:cxn modelId="3" srcId="10" destId="12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1" srcId="0" destId="10" srcOrd="0" destOrd="0"/>
        <dgm:cxn modelId="2" srcId="10" destId="11" srcOrd="0" destOrd="0"/>
        <dgm:cxn modelId="3" srcId="10" destId="12" srcOrd="1" destOrd="0"/>
        <dgm:cxn modelId="4" srcId="10" destId="13" srcOrd="2" destOrd="0"/>
        <dgm:cxn modelId="5" srcId="10" destId="14" srcOrd="3" destOrd="0"/>
      </dgm:cxnLst>
      <dgm:bg/>
      <dgm:whole/>
    </dgm:dataModel>
  </dgm:clrData>
  <dgm:layoutNode name="Name0">
    <dgm:varLst>
      <dgm:chMax val="1"/>
      <dgm:chPref val="1"/>
      <dgm:dir/>
      <dgm:resizeHandles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st="1 1" cnt="1 0" func="cnt" op="equ" val="0">
            <dgm:alg type="composite">
              <dgm:param type="ar" val="1"/>
            </dgm:alg>
            <dgm:constrLst>
              <dgm:constr type="primFontSz" for="des" forName="Parent" val="65"/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/>
            </dgm:constrLst>
          </dgm:if>
          <dgm:if name="Name5" axis="ch ch" ptType="node node" st="1 1" cnt="1 0" func="cnt" op="equ" val="1">
            <dgm:alg type="composite">
              <dgm:param type="ar" val="1.4218"/>
            </dgm:alg>
            <dgm:constrLst>
              <dgm:constr type="primFontSz" for="des" forName="Child1" val="65"/>
              <dgm:constr type="primFontSz" for="des" forName="Parent" val="65"/>
              <dgm:constr type="primFontSz" for="des" forName="Child1" refType="primFontSz" refFor="des" refForName="Parent" op="lte"/>
              <dgm:constr type="l" for="ch" forName="Accent" refType="w" fact="0"/>
              <dgm:constr type="t" for="ch" forName="Accent" refType="h" fact="0"/>
              <dgm:constr type="w" for="ch" forName="Accent" refType="w" fact="0.6747"/>
              <dgm:constr type="h" for="ch" forName="Accent" refType="h"/>
              <dgm:constr type="l" for="ch" forName="Child1" refType="w" fact="0.76"/>
              <dgm:constr type="t" for="ch" forName="Child1" refType="h" fact="0.3739"/>
              <dgm:constr type="w" for="ch" forName="Child1" refType="w" fact="0.24"/>
              <dgm:constr type="h" for="ch" forName="Child1" refType="h" fact="0.255"/>
              <dgm:constr type="l" for="ch" forName="Parent" refType="w" fact="0.1726"/>
              <dgm:constr type="t" for="ch" forName="Parent" refType="h" fact="0.2646"/>
              <dgm:constr type="w" for="ch" forName="Parent" refType="w" fact="0.3347"/>
              <dgm:constr type="h" for="ch" forName="Parent" refType="h" fact="0.4759"/>
              <dgm:constr type="l" for="ch" forName="Image1" refType="w" fact="0.5661"/>
              <dgm:constr type="t" for="ch" forName="Image1" refType="h" fact="0.3744"/>
              <dgm:constr type="w" for="ch" forName="Image1" refType="w" fact="0.1793"/>
              <dgm:constr type="h" for="ch" forName="Image1" refType="h" fact="0.255"/>
            </dgm:constrLst>
          </dgm:if>
          <dgm:if name="Name6" axis="ch ch" ptType="node node" st="1 1" cnt="1 0" func="cnt" op="equ" val="2">
            <dgm:alg type="composite">
              <dgm:param type="ar" val="1.381"/>
            </dgm:alg>
            <dgm:constrLst>
              <dgm:constr type="primFontSz" for="des" forName="Child1" val="65"/>
              <dgm:constr type="primFontSz" for="des" forName="Parent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2" refType="primFontSz" refFor="des" refForName="Child1" op="equ"/>
              <dgm:constr type="l" for="ch" forName="Accent" refType="w" fact="0"/>
              <dgm:constr type="t" for="ch" forName="Accent" refType="h" fact="0"/>
              <dgm:constr type="w" for="ch" forName="Accent" refType="w" fact="0.6946"/>
              <dgm:constr type="h" for="ch" forName="Accent" refType="h"/>
              <dgm:constr type="l" for="ch" forName="Parent" refType="w" fact="0.1777"/>
              <dgm:constr type="t" for="ch" forName="Parent" refType="h" fact="0.2646"/>
              <dgm:constr type="w" for="ch" forName="Parent" refType="w" fact="0.3446"/>
              <dgm:constr type="h" for="ch" forName="Parent" refType="h" fact="0.4759"/>
              <dgm:constr type="l" for="ch" forName="Image1" refType="w" fact="0.5531"/>
              <dgm:constr type="t" for="ch" forName="Image1" refType="h" fact="0.1585"/>
              <dgm:constr type="w" for="ch" forName="Image1" refType="w" fact="0.1846"/>
              <dgm:constr type="h" for="ch" forName="Image1" refType="h" fact="0.255"/>
              <dgm:constr type="l" for="ch" forName="Image2" refType="w" fact="0.5531"/>
              <dgm:constr type="t" for="ch" forName="Image2" refType="h" fact="0.5624"/>
              <dgm:constr type="w" for="ch" forName="Image2" refType="w" fact="0.1846"/>
              <dgm:constr type="h" for="ch" forName="Image2" refType="h" fact="0.255"/>
              <dgm:constr type="l" for="ch" forName="Child1" refType="w" fact="0.7529"/>
              <dgm:constr type="t" for="ch" forName="Child1" refType="h" fact="0.1618"/>
              <dgm:constr type="w" for="ch" forName="Child1" refType="w" fact="0.2471"/>
              <dgm:constr type="h" for="ch" forName="Child1" refType="h" fact="0.2468"/>
              <dgm:constr type="l" for="ch" forName="Child2" refType="w" fact="0.7529"/>
              <dgm:constr type="t" for="ch" forName="Child2" refType="h" fact="0.5657"/>
              <dgm:constr type="w" for="ch" forName="Child2" refType="w" fact="0.2471"/>
              <dgm:constr type="h" for="ch" forName="Child2" refType="h" fact="0.2468"/>
            </dgm:constrLst>
          </dgm:if>
          <dgm:if name="Name7" axis="ch ch" ptType="node node" st="1 1" cnt="1 0" func="cnt" op="equ" val="3">
            <dgm:alg type="composite">
              <dgm:param type="ar" val="1.4218"/>
            </dgm:alg>
            <dgm:constrLst>
              <dgm:constr type="primFontSz" for="des" forName="Child1" val="65"/>
              <dgm:constr type="primFontSz" for="des" forName="Parent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" refType="w" fact="0"/>
              <dgm:constr type="t" for="ch" forName="Accent" refType="h" fact="0"/>
              <dgm:constr type="w" for="ch" forName="Accent" refType="w" fact="0.6747"/>
              <dgm:constr type="h" for="ch" forName="Accent" refType="h"/>
              <dgm:constr type="l" for="ch" forName="Parent" refType="w" fact="0.1726"/>
              <dgm:constr type="t" for="ch" forName="Parent" refType="h" fact="0.2646"/>
              <dgm:constr type="w" for="ch" forName="Parent" refType="w" fact="0.3347"/>
              <dgm:constr type="h" for="ch" forName="Parent" refType="h" fact="0.4759"/>
              <dgm:constr type="l" for="ch" forName="Image1" refType="w" fact="0.4968"/>
              <dgm:constr type="t" for="ch" forName="Image1" refType="h" fact="0.0843"/>
              <dgm:constr type="w" for="ch" forName="Image1" refType="w" fact="0.1793"/>
              <dgm:constr type="h" for="ch" forName="Image1" refType="h" fact="0.255"/>
              <dgm:constr type="l" for="ch" forName="Image2" refType="w" fact="0.5661"/>
              <dgm:constr type="t" for="ch" forName="Image2" refType="h" fact="0.3744"/>
              <dgm:constr type="w" for="ch" forName="Image2" refType="w" fact="0.1793"/>
              <dgm:constr type="h" for="ch" forName="Image2" refType="h" fact="0.255"/>
              <dgm:constr type="l" for="ch" forName="Image3" refType="w" fact="0.4968"/>
              <dgm:constr type="t" for="ch" forName="Image3" refType="h" fact="0.6686"/>
              <dgm:constr type="w" for="ch" forName="Image3" refType="w" fact="0.1793"/>
              <dgm:constr type="h" for="ch" forName="Image3" refType="h" fact="0.255"/>
              <dgm:constr type="l" for="ch" forName="Child1" refType="w" fact="0.6897"/>
              <dgm:constr type="t" for="ch" forName="Child1" refType="h" fact="0.0884"/>
              <dgm:constr type="w" for="ch" forName="Child1" refType="w" fact="0.24"/>
              <dgm:constr type="h" for="ch" forName="Child1" refType="h" fact="0.2468"/>
              <dgm:constr type="l" for="ch" forName="Child2" refType="w" fact="0.76"/>
              <dgm:constr type="t" for="ch" forName="Child2" refType="h" fact="0.378"/>
              <dgm:constr type="w" for="ch" forName="Child2" refType="w" fact="0.24"/>
              <dgm:constr type="h" for="ch" forName="Child2" refType="h" fact="0.2468"/>
              <dgm:constr type="l" for="ch" forName="Child3" refType="w" fact="0.6897"/>
              <dgm:constr type="t" for="ch" forName="Child3" refType="h" fact="0.6738"/>
              <dgm:constr type="w" for="ch" forName="Child3" refType="w" fact="0.24"/>
              <dgm:constr type="h" for="ch" forName="Child3" refType="h" fact="0.2468"/>
            </dgm:constrLst>
          </dgm:if>
          <dgm:else name="Name8">
            <dgm:alg type="composite">
              <dgm:param type="ar" val="1.2852"/>
            </dgm:alg>
            <dgm:constrLst>
              <dgm:constr type="primFontSz" for="des" forName="Child1" val="65"/>
              <dgm:constr type="primFontSz" for="des" forName="Parent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" refType="w" fact="0"/>
              <dgm:constr type="t" for="ch" forName="Accent" refType="h" fact="0.0361"/>
              <dgm:constr type="w" for="ch" forName="Accent" refType="w" fact="0.6865"/>
              <dgm:constr type="h" for="ch" forName="Accent" refType="h" fact="0.9197"/>
              <dgm:constr type="l" for="ch" forName="Parent" refType="w" fact="0.1756"/>
              <dgm:constr type="t" for="ch" forName="Parent" refType="h" fact="0.2795"/>
              <dgm:constr type="w" for="ch" forName="Parent" refType="w" fact="0.3406"/>
              <dgm:constr type="h" for="ch" forName="Parent" refType="h" fact="0.4377"/>
              <dgm:constr type="l" for="ch" forName="Image1" refType="w" fact="0.425"/>
              <dgm:constr type="t" for="ch" forName="Image1" refType="h" fact="0"/>
              <dgm:constr type="w" for="ch" forName="Image1" refType="w" fact="0.1825"/>
              <dgm:constr type="h" for="ch" forName="Image1" refType="h" fact="0.2345"/>
              <dgm:constr type="l" for="ch" forName="Image2" refType="w" fact="0.5598"/>
              <dgm:constr type="t" for="ch" forName="Image2" refType="h" fact="0.2184"/>
              <dgm:constr type="w" for="ch" forName="Image2" refType="w" fact="0.1825"/>
              <dgm:constr type="h" for="ch" forName="Image2" refType="h" fact="0.2345"/>
              <dgm:constr type="l" for="ch" forName="Image3" refType="w" fact="0.5591"/>
              <dgm:constr type="t" for="ch" forName="Image3" refType="h" fact="0.5395"/>
              <dgm:constr type="w" for="ch" forName="Image3" refType="w" fact="0.1825"/>
              <dgm:constr type="h" for="ch" forName="Image3" refType="h" fact="0.2345"/>
              <dgm:constr type="l" for="ch" forName="Image4" refType="w" fact="0.425"/>
              <dgm:constr type="t" for="ch" forName="Image4" refType="h" fact="0.7655"/>
              <dgm:constr type="w" for="ch" forName="Image4" refType="w" fact="0.1825"/>
              <dgm:constr type="h" for="ch" forName="Image4" refType="h" fact="0.2345"/>
              <dgm:constr type="l" for="ch" forName="Child1" refType="w" fact="0.6214"/>
              <dgm:constr type="t" for="ch" forName="Child1" refType="h" fact="0.003"/>
              <dgm:constr type="w" for="ch" forName="Child1" refType="w" fact="0.2443"/>
              <dgm:constr type="h" for="ch" forName="Child1" refType="h" fact="0.227"/>
              <dgm:constr type="l" for="ch" forName="Child2" refType="w" fact="0.7557"/>
              <dgm:constr type="t" for="ch" forName="Child2" refType="h" fact="0.2225"/>
              <dgm:constr type="w" for="ch" forName="Child2" refType="w" fact="0.2443"/>
              <dgm:constr type="h" for="ch" forName="Child2" refType="h" fact="0.227"/>
              <dgm:constr type="l" for="ch" forName="Child3" refType="w" fact="0.7557"/>
              <dgm:constr type="t" for="ch" forName="Child3" refType="h" fact="0.5433"/>
              <dgm:constr type="w" for="ch" forName="Child3" refType="w" fact="0.2443"/>
              <dgm:constr type="h" for="ch" forName="Child3" refType="h" fact="0.227"/>
              <dgm:constr type="l" for="ch" forName="Child4" refType="w" fact="0.6214"/>
              <dgm:constr type="t" for="ch" forName="Child4" refType="h" fact="0.7703"/>
              <dgm:constr type="w" for="ch" forName="Child4" refType="w" fact="0.2443"/>
              <dgm:constr type="h" for="ch" forName="Child4" refType="h" fact="0.227"/>
            </dgm:constrLst>
          </dgm:else>
        </dgm:choose>
      </dgm:if>
      <dgm:else name="Name9">
        <dgm:choose name="Name10">
          <dgm:if name="Name11" axis="ch ch" ptType="node node" st="1 1" cnt="1 0" func="cnt" op="equ" val="0">
            <dgm:alg type="composite">
              <dgm:param type="ar" val="1"/>
            </dgm:alg>
            <dgm:constrLst>
              <dgm:constr type="primFontSz" for="des" forName="Parent" val="65"/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/>
            </dgm:constrLst>
          </dgm:if>
          <dgm:if name="Name12" axis="ch ch" ptType="node node" st="1 1" cnt="1 0" func="cnt" op="equ" val="1">
            <dgm:alg type="composite">
              <dgm:param type="ar" val="1.4218"/>
            </dgm:alg>
            <dgm:constrLst>
              <dgm:constr type="primFontSz" for="des" forName="Child1" val="65"/>
              <dgm:constr type="primFontSz" for="des" forName="Parent" val="65"/>
              <dgm:constr type="primFontSz" for="des" forName="Child1" refType="primFontSz" refFor="des" refForName="Parent" op="lte"/>
              <dgm:constr type="r" for="ch" forName="Accent" refType="w"/>
              <dgm:constr type="t" for="ch" forName="Accent" refType="h" fact="0"/>
              <dgm:constr type="w" for="ch" forName="Accent" refType="w" fact="0.6747"/>
              <dgm:constr type="h" for="ch" forName="Accent" refType="h"/>
              <dgm:constr type="r" for="ch" forName="Child1" refType="w" fact="0.24"/>
              <dgm:constr type="t" for="ch" forName="Child1" refType="h" fact="0.3739"/>
              <dgm:constr type="w" for="ch" forName="Child1" refType="w" fact="0.24"/>
              <dgm:constr type="h" for="ch" forName="Child1" refType="h" fact="0.255"/>
              <dgm:constr type="r" for="ch" forName="Parent" refType="w" fact="0.8274"/>
              <dgm:constr type="t" for="ch" forName="Parent" refType="h" fact="0.2646"/>
              <dgm:constr type="w" for="ch" forName="Parent" refType="w" fact="0.3347"/>
              <dgm:constr type="h" for="ch" forName="Parent" refType="h" fact="0.4759"/>
              <dgm:constr type="r" for="ch" forName="Image1" refType="w" fact="0.4339"/>
              <dgm:constr type="t" for="ch" forName="Image1" refType="h" fact="0.3744"/>
              <dgm:constr type="w" for="ch" forName="Image1" refType="w" fact="0.1793"/>
              <dgm:constr type="h" for="ch" forName="Image1" refType="h" fact="0.255"/>
            </dgm:constrLst>
          </dgm:if>
          <dgm:if name="Name13" axis="ch ch" ptType="node node" st="1 1" cnt="1 0" func="cnt" op="equ" val="2">
            <dgm:alg type="composite">
              <dgm:param type="ar" val="1.381"/>
            </dgm:alg>
            <dgm:constrLst>
              <dgm:constr type="primFontSz" for="des" forName="Child1" val="65"/>
              <dgm:constr type="primFontSz" for="des" forName="Parent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2" refType="primFontSz" refFor="des" refForName="Child1" op="equ"/>
              <dgm:constr type="r" for="ch" forName="Accent" refType="w"/>
              <dgm:constr type="t" for="ch" forName="Accent" refType="h" fact="0"/>
              <dgm:constr type="w" for="ch" forName="Accent" refType="w" fact="0.6946"/>
              <dgm:constr type="h" for="ch" forName="Accent" refType="h"/>
              <dgm:constr type="r" for="ch" forName="Parent" refType="w" fact="0.8223"/>
              <dgm:constr type="t" for="ch" forName="Parent" refType="h" fact="0.2646"/>
              <dgm:constr type="w" for="ch" forName="Parent" refType="w" fact="0.3446"/>
              <dgm:constr type="h" for="ch" forName="Parent" refType="h" fact="0.4759"/>
              <dgm:constr type="r" for="ch" forName="Image1" refType="w" fact="0.4469"/>
              <dgm:constr type="t" for="ch" forName="Image1" refType="h" fact="0.1585"/>
              <dgm:constr type="w" for="ch" forName="Image1" refType="w" fact="0.1846"/>
              <dgm:constr type="h" for="ch" forName="Image1" refType="h" fact="0.255"/>
              <dgm:constr type="r" for="ch" forName="Image2" refType="w" fact="0.4469"/>
              <dgm:constr type="t" for="ch" forName="Image2" refType="h" fact="0.5624"/>
              <dgm:constr type="w" for="ch" forName="Image2" refType="w" fact="0.1846"/>
              <dgm:constr type="h" for="ch" forName="Image2" refType="h" fact="0.255"/>
              <dgm:constr type="r" for="ch" forName="Child1" refType="w" fact="0.2471"/>
              <dgm:constr type="t" for="ch" forName="Child1" refType="h" fact="0.1618"/>
              <dgm:constr type="w" for="ch" forName="Child1" refType="w" fact="0.2471"/>
              <dgm:constr type="h" for="ch" forName="Child1" refType="h" fact="0.2468"/>
              <dgm:constr type="r" for="ch" forName="Child2" refType="w" fact="0.2471"/>
              <dgm:constr type="t" for="ch" forName="Child2" refType="h" fact="0.5657"/>
              <dgm:constr type="w" for="ch" forName="Child2" refType="w" fact="0.2471"/>
              <dgm:constr type="h" for="ch" forName="Child2" refType="h" fact="0.2468"/>
            </dgm:constrLst>
          </dgm:if>
          <dgm:if name="Name14" axis="ch ch" ptType="node node" st="1 1" cnt="1 0" func="cnt" op="equ" val="3">
            <dgm:alg type="composite">
              <dgm:param type="ar" val="1.4218"/>
            </dgm:alg>
            <dgm:constrLst>
              <dgm:constr type="primFontSz" for="des" forName="Child1" val="65"/>
              <dgm:constr type="primFontSz" for="des" forName="Parent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r" for="ch" forName="Accent" refType="w"/>
              <dgm:constr type="t" for="ch" forName="Accent" refType="h" fact="0"/>
              <dgm:constr type="w" for="ch" forName="Accent" refType="w" fact="0.6747"/>
              <dgm:constr type="h" for="ch" forName="Accent" refType="h"/>
              <dgm:constr type="r" for="ch" forName="Parent" refType="w" fact="0.8274"/>
              <dgm:constr type="t" for="ch" forName="Parent" refType="h" fact="0.2646"/>
              <dgm:constr type="w" for="ch" forName="Parent" refType="w" fact="0.3347"/>
              <dgm:constr type="h" for="ch" forName="Parent" refType="h" fact="0.4759"/>
              <dgm:constr type="r" for="ch" forName="Image1" refType="w" fact="0.5032"/>
              <dgm:constr type="t" for="ch" forName="Image1" refType="h" fact="0.0843"/>
              <dgm:constr type="w" for="ch" forName="Image1" refType="w" fact="0.1793"/>
              <dgm:constr type="h" for="ch" forName="Image1" refType="h" fact="0.255"/>
              <dgm:constr type="r" for="ch" forName="Image2" refType="w" fact="0.4339"/>
              <dgm:constr type="t" for="ch" forName="Image2" refType="h" fact="0.3744"/>
              <dgm:constr type="w" for="ch" forName="Image2" refType="w" fact="0.1793"/>
              <dgm:constr type="h" for="ch" forName="Image2" refType="h" fact="0.255"/>
              <dgm:constr type="r" for="ch" forName="Image3" refType="w" fact="0.5032"/>
              <dgm:constr type="t" for="ch" forName="Image3" refType="h" fact="0.6686"/>
              <dgm:constr type="w" for="ch" forName="Image3" refType="w" fact="0.1793"/>
              <dgm:constr type="h" for="ch" forName="Image3" refType="h" fact="0.255"/>
              <dgm:constr type="r" for="ch" forName="Child1" refType="w" fact="0.3103"/>
              <dgm:constr type="t" for="ch" forName="Child1" refType="h" fact="0.0884"/>
              <dgm:constr type="w" for="ch" forName="Child1" refType="w" fact="0.24"/>
              <dgm:constr type="h" for="ch" forName="Child1" refType="h" fact="0.2468"/>
              <dgm:constr type="r" for="ch" forName="Child2" refType="w" fact="0.24"/>
              <dgm:constr type="t" for="ch" forName="Child2" refType="h" fact="0.378"/>
              <dgm:constr type="w" for="ch" forName="Child2" refType="w" fact="0.24"/>
              <dgm:constr type="h" for="ch" forName="Child2" refType="h" fact="0.2468"/>
              <dgm:constr type="r" for="ch" forName="Child3" refType="w" fact="0.3103"/>
              <dgm:constr type="t" for="ch" forName="Child3" refType="h" fact="0.6738"/>
              <dgm:constr type="w" for="ch" forName="Child3" refType="w" fact="0.24"/>
              <dgm:constr type="h" for="ch" forName="Child3" refType="h" fact="0.2468"/>
            </dgm:constrLst>
          </dgm:if>
          <dgm:else name="Name15">
            <dgm:alg type="composite">
              <dgm:param type="ar" val="1.2852"/>
            </dgm:alg>
            <dgm:constrLst>
              <dgm:constr type="primFontSz" for="des" forName="Child1" val="65"/>
              <dgm:constr type="primFontSz" for="des" forName="Parent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r" for="ch" forName="Accent" refType="w"/>
              <dgm:constr type="t" for="ch" forName="Accent" refType="h" fact="0.0361"/>
              <dgm:constr type="w" for="ch" forName="Accent" refType="w" fact="0.6865"/>
              <dgm:constr type="h" for="ch" forName="Accent" refType="h" fact="0.9197"/>
              <dgm:constr type="r" for="ch" forName="Parent" refType="w" fact="0.8244"/>
              <dgm:constr type="t" for="ch" forName="Parent" refType="h" fact="0.2795"/>
              <dgm:constr type="w" for="ch" forName="Parent" refType="w" fact="0.3406"/>
              <dgm:constr type="h" for="ch" forName="Parent" refType="h" fact="0.4377"/>
              <dgm:constr type="r" for="ch" forName="Image1" refType="w" fact="0.575"/>
              <dgm:constr type="t" for="ch" forName="Image1" refType="h" fact="0"/>
              <dgm:constr type="w" for="ch" forName="Image1" refType="w" fact="0.1825"/>
              <dgm:constr type="h" for="ch" forName="Image1" refType="h" fact="0.2345"/>
              <dgm:constr type="r" for="ch" forName="Image2" refType="w" fact="0.4402"/>
              <dgm:constr type="t" for="ch" forName="Image2" refType="h" fact="0.2184"/>
              <dgm:constr type="w" for="ch" forName="Image2" refType="w" fact="0.1825"/>
              <dgm:constr type="h" for="ch" forName="Image2" refType="h" fact="0.2345"/>
              <dgm:constr type="r" for="ch" forName="Image3" refType="w" fact="0.4409"/>
              <dgm:constr type="t" for="ch" forName="Image3" refType="h" fact="0.5395"/>
              <dgm:constr type="w" for="ch" forName="Image3" refType="w" fact="0.1825"/>
              <dgm:constr type="h" for="ch" forName="Image3" refType="h" fact="0.2345"/>
              <dgm:constr type="r" for="ch" forName="Image4" refType="w" fact="0.575"/>
              <dgm:constr type="t" for="ch" forName="Image4" refType="h" fact="0.7655"/>
              <dgm:constr type="w" for="ch" forName="Image4" refType="w" fact="0.1825"/>
              <dgm:constr type="h" for="ch" forName="Image4" refType="h" fact="0.2345"/>
              <dgm:constr type="r" for="ch" forName="Child1" refType="w" fact="0.3786"/>
              <dgm:constr type="t" for="ch" forName="Child1" refType="h" fact="0.003"/>
              <dgm:constr type="w" for="ch" forName="Child1" refType="w" fact="0.2443"/>
              <dgm:constr type="h" for="ch" forName="Child1" refType="h" fact="0.227"/>
              <dgm:constr type="r" for="ch" forName="Child2" refType="w" fact="0.2443"/>
              <dgm:constr type="t" for="ch" forName="Child2" refType="h" fact="0.2225"/>
              <dgm:constr type="w" for="ch" forName="Child2" refType="w" fact="0.2443"/>
              <dgm:constr type="h" for="ch" forName="Child2" refType="h" fact="0.227"/>
              <dgm:constr type="r" for="ch" forName="Child3" refType="w" fact="0.2443"/>
              <dgm:constr type="t" for="ch" forName="Child3" refType="h" fact="0.5433"/>
              <dgm:constr type="w" for="ch" forName="Child3" refType="w" fact="0.2443"/>
              <dgm:constr type="h" for="ch" forName="Child3" refType="h" fact="0.227"/>
              <dgm:constr type="r" for="ch" forName="Child4" refType="w" fact="0.3786"/>
              <dgm:constr type="t" for="ch" forName="Child4" refType="h" fact="0.7703"/>
              <dgm:constr type="w" for="ch" forName="Child4" refType="w" fact="0.2443"/>
              <dgm:constr type="h" for="ch" forName="Child4" refType="h" fact="0.227"/>
            </dgm:constrLst>
          </dgm:else>
        </dgm:choose>
      </dgm:else>
    </dgm:choose>
    <dgm:forEach name="wrapper" axis="self" ptType="parTrans">
      <dgm:forEach name="ImageRepeat" axis="self">
        <dgm:layoutNode name="Image" styleLbl="fgImgPlace1">
          <dgm:alg type="sp"/>
          <dgm:shape xmlns:r="http://schemas.openxmlformats.org/officeDocument/2006/relationships" type="ellipse" r:blip="" blipPhldr="1">
            <dgm:adjLst/>
          </dgm:shape>
          <dgm:presOf/>
        </dgm:layoutNode>
      </dgm:forEach>
    </dgm:forEach>
    <dgm:forEach name="Name16" axis="ch" ptType="node" cnt="1">
      <dgm:layoutNode name="Parent" styleLbl="node1">
        <dgm:varLst>
          <dgm:chMax val="4"/>
          <dgm:chPref val="3"/>
        </dgm:varLst>
        <dgm:alg type="tx"/>
        <dgm:shape xmlns:r="http://schemas.openxmlformats.org/officeDocument/2006/relationships" type="ellipse" r:blip="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17" axis="ch ch" ptType="node node" st="1 1" cnt="1 1">
      <dgm:layoutNode name="Accent" styleLbl="node1">
        <dgm:alg type="sp"/>
        <dgm:choose name="Name18">
          <dgm:if name="Name19" func="var" arg="dir" op="equ" val="norm">
            <dgm:choose name="Name20">
              <dgm:if name="Name21" axis="followSib" ptType="node" func="cnt" op="equ" val="0">
                <dgm:shape xmlns:r="http://schemas.openxmlformats.org/officeDocument/2006/relationships" type="blockArc" r:blip="">
                  <dgm:adjLst>
                    <dgm:adj idx="1" val="-49.0368"/>
                    <dgm:adj idx="2" val="49.4265"/>
                    <dgm:adj idx="3" val="0.0564"/>
                  </dgm:adjLst>
                </dgm:shape>
              </dgm:if>
              <dgm:if name="Name22" axis="followSib" ptType="node" func="cnt" op="equ" val="1">
                <dgm:shape xmlns:r="http://schemas.openxmlformats.org/officeDocument/2006/relationships" type="blockArc" r:blip="">
                  <dgm:adjLst>
                    <dgm:adj idx="1" val="-64.2028"/>
                    <dgm:adj idx="2" val="64.5456"/>
                    <dgm:adj idx="3" val="0.0558"/>
                  </dgm:adjLst>
                </dgm:shape>
              </dgm:if>
              <dgm:if name="Name23" axis="followSib" ptType="node" func="cnt" op="equ" val="2">
                <dgm:shape xmlns:r="http://schemas.openxmlformats.org/officeDocument/2006/relationships" type="blockArc" r:blip="">
                  <dgm:adjLst>
                    <dgm:adj idx="1" val="-67.8702"/>
                    <dgm:adj idx="2" val="68.6519"/>
                    <dgm:adj idx="3" val="0.0575"/>
                  </dgm:adjLst>
                </dgm:shape>
              </dgm:if>
              <dgm:else name="Name24">
                <dgm:shape xmlns:r="http://schemas.openxmlformats.org/officeDocument/2006/relationships" type="blockArc" r:blip="">
                  <dgm:adjLst>
                    <dgm:adj idx="1" val="-84.8426"/>
                    <dgm:adj idx="2" val="84.8009"/>
                    <dgm:adj idx="3" val="0.0524"/>
                  </dgm:adjLst>
                </dgm:shape>
              </dgm:else>
            </dgm:choose>
          </dgm:if>
          <dgm:else name="Name25">
            <dgm:choose name="Name26">
              <dgm:if name="Name27" axis="followSib" ptType="node" func="cnt" op="equ" val="0">
                <dgm:shape xmlns:r="http://schemas.openxmlformats.org/officeDocument/2006/relationships" rot="180" type="blockArc" r:blip="">
                  <dgm:adjLst>
                    <dgm:adj idx="1" val="-49.0368"/>
                    <dgm:adj idx="2" val="49.4265"/>
                    <dgm:adj idx="3" val="0.0564"/>
                  </dgm:adjLst>
                </dgm:shape>
              </dgm:if>
              <dgm:if name="Name28" axis="followSib" ptType="node" func="cnt" op="equ" val="1">
                <dgm:shape xmlns:r="http://schemas.openxmlformats.org/officeDocument/2006/relationships" rot="180" type="blockArc" r:blip="">
                  <dgm:adjLst>
                    <dgm:adj idx="1" val="-64.2028"/>
                    <dgm:adj idx="2" val="64.5456"/>
                    <dgm:adj idx="3" val="0.0558"/>
                  </dgm:adjLst>
                </dgm:shape>
              </dgm:if>
              <dgm:if name="Name29" axis="followSib" ptType="node" func="cnt" op="equ" val="2">
                <dgm:shape xmlns:r="http://schemas.openxmlformats.org/officeDocument/2006/relationships" rot="180" type="blockArc" r:blip="">
                  <dgm:adjLst>
                    <dgm:adj idx="1" val="-67.8702"/>
                    <dgm:adj idx="2" val="68.6519"/>
                    <dgm:adj idx="3" val="0.0575"/>
                  </dgm:adjLst>
                </dgm:shape>
              </dgm:if>
              <dgm:else name="Name30">
                <dgm:shape xmlns:r="http://schemas.openxmlformats.org/officeDocument/2006/relationships" rot="180" type="blockArc" r:blip="">
                  <dgm:adjLst>
                    <dgm:adj idx="1" val="-84.8426"/>
                    <dgm:adj idx="2" val="84.8009"/>
                    <dgm:adj idx="3" val="0.0524"/>
                  </dgm:adjLst>
                </dgm:shape>
              </dgm:else>
            </dgm:choose>
          </dgm:else>
        </dgm:choose>
        <dgm:presOf/>
      </dgm:layoutNode>
      <dgm:layoutNode name="Image1" styleLbl="fgImgPlace1">
        <dgm:alg type="sp"/>
        <dgm:shape xmlns:r="http://schemas.openxmlformats.org/officeDocument/2006/relationships" type="ellipse" r:blip="" blipPhldr="1">
          <dgm:adjLst/>
        </dgm:shape>
        <dgm:presOf/>
      </dgm:layoutNode>
      <dgm:layoutNode name="Child1" styleLbl="revTx">
        <dgm:varLst>
          <dgm:chMax val="0"/>
          <dgm:chPref val="0"/>
          <dgm:bulletEnabled val="1"/>
        </dgm:varLst>
        <dgm:choose name="Name31">
          <dgm:if name="Name32" func="var" arg="dir" op="equ" val="norm">
            <dgm:alg type="tx">
              <dgm:param type="parTxLTRAlign" val="l"/>
              <dgm:param type="shpTxLTRAlignCh" val="l"/>
              <dgm:param type="parTxRTLAlign" val="l"/>
              <dgm:param type="shpTxRTLAlignCh" val="l"/>
              <dgm:param type="lnSpAfParP" val="10"/>
            </dgm:alg>
          </dgm:if>
          <dgm:else name="Name33">
            <dgm:alg type="tx">
              <dgm:param type="parTxLTRAlign" val="r"/>
              <dgm:param type="shpTxLTRAlignCh" val="r"/>
              <dgm:param type="parTxRTLAlign" val="r"/>
              <dgm:param type="shpTxRTLAlignCh" val="r"/>
              <dgm:param type="lnSpAfParP" val="10"/>
            </dgm:alg>
          </dgm:else>
        </dgm:choose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34" axis="ch ch" ptType="node node" st="1 2" cnt="1 1">
      <dgm:layoutNode name="Image2">
        <dgm:alg type="sp"/>
        <dgm:shape xmlns:r="http://schemas.openxmlformats.org/officeDocument/2006/relationships" r:blip="">
          <dgm:adjLst/>
        </dgm:shape>
        <dgm:presOf/>
        <dgm:constrLst/>
        <dgm:forEach name="Name35" ref="ImageRepeat"/>
      </dgm:layoutNode>
      <dgm:layoutNode name="Child2" styleLbl="revTx">
        <dgm:varLst>
          <dgm:chMax val="0"/>
          <dgm:chPref val="0"/>
          <dgm:bulletEnabled val="1"/>
        </dgm:varLst>
        <dgm:choose name="Name36">
          <dgm:if name="Name37" func="var" arg="dir" op="equ" val="norm">
            <dgm:alg type="tx">
              <dgm:param type="parTxLTRAlign" val="l"/>
              <dgm:param type="shpTxLTRAlignCh" val="l"/>
              <dgm:param type="parTxRTLAlign" val="l"/>
              <dgm:param type="shpTxRTLAlignCh" val="l"/>
              <dgm:param type="lnSpAfParP" val="10"/>
            </dgm:alg>
          </dgm:if>
          <dgm:else name="Name38">
            <dgm:alg type="tx">
              <dgm:param type="parTxLTRAlign" val="r"/>
              <dgm:param type="shpTxLTRAlignCh" val="r"/>
              <dgm:param type="parTxRTLAlign" val="r"/>
              <dgm:param type="shpTxRTLAlignCh" val="r"/>
              <dgm:param type="lnSpAfParP" val="10"/>
            </dgm:alg>
          </dgm:else>
        </dgm:choose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39" axis="ch ch" ptType="node node" st="1 3" cnt="1 1">
      <dgm:layoutNode name="Image3">
        <dgm:alg type="sp"/>
        <dgm:shape xmlns:r="http://schemas.openxmlformats.org/officeDocument/2006/relationships" r:blip="">
          <dgm:adjLst/>
        </dgm:shape>
        <dgm:presOf/>
        <dgm:constrLst/>
        <dgm:forEach name="Name40" ref="ImageRepeat"/>
      </dgm:layoutNode>
      <dgm:layoutNode name="Child3" styleLbl="revTx">
        <dgm:varLst>
          <dgm:chMax val="0"/>
          <dgm:chPref val="0"/>
          <dgm:bulletEnabled val="1"/>
        </dgm:varLst>
        <dgm:choose name="Name41">
          <dgm:if name="Name42" func="var" arg="dir" op="equ" val="norm">
            <dgm:alg type="tx">
              <dgm:param type="parTxLTRAlign" val="l"/>
              <dgm:param type="shpTxLTRAlignCh" val="l"/>
              <dgm:param type="parTxRTLAlign" val="l"/>
              <dgm:param type="shpTxRTLAlignCh" val="l"/>
              <dgm:param type="lnSpAfParP" val="10"/>
            </dgm:alg>
          </dgm:if>
          <dgm:else name="Name43">
            <dgm:alg type="tx">
              <dgm:param type="parTxLTRAlign" val="r"/>
              <dgm:param type="shpTxLTRAlignCh" val="r"/>
              <dgm:param type="parTxRTLAlign" val="r"/>
              <dgm:param type="shpTxRTLAlignCh" val="r"/>
              <dgm:param type="lnSpAfParP" val="10"/>
            </dgm:alg>
          </dgm:else>
        </dgm:choose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44" axis="ch ch" ptType="node node" st="1 4" cnt="1 1">
      <dgm:layoutNode name="Image4">
        <dgm:alg type="sp"/>
        <dgm:shape xmlns:r="http://schemas.openxmlformats.org/officeDocument/2006/relationships" r:blip="">
          <dgm:adjLst/>
        </dgm:shape>
        <dgm:presOf/>
        <dgm:constrLst/>
        <dgm:forEach name="Name45" ref="ImageRepeat"/>
      </dgm:layoutNode>
      <dgm:layoutNode name="Child4" styleLbl="revTx">
        <dgm:varLst>
          <dgm:chMax val="0"/>
          <dgm:chPref val="0"/>
          <dgm:bulletEnabled val="1"/>
        </dgm:varLst>
        <dgm:choose name="Name46">
          <dgm:if name="Name47" func="var" arg="dir" op="equ" val="norm">
            <dgm:alg type="tx">
              <dgm:param type="parTxLTRAlign" val="l"/>
              <dgm:param type="shpTxLTRAlignCh" val="l"/>
              <dgm:param type="parTxRTLAlign" val="l"/>
              <dgm:param type="shpTxRTLAlignCh" val="l"/>
              <dgm:param type="lnSpAfParP" val="10"/>
            </dgm:alg>
          </dgm:if>
          <dgm:else name="Name48">
            <dgm:alg type="tx">
              <dgm:param type="parTxLTRAlign" val="r"/>
              <dgm:param type="shpTxLTRAlignCh" val="r"/>
              <dgm:param type="parTxRTLAlign" val="r"/>
              <dgm:param type="shpTxRTLAlignCh" val="r"/>
              <dgm:param type="lnSpAfParP" val="10"/>
            </dgm:alg>
          </dgm:else>
        </dgm:choose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1/layout/RadialPictureList">
  <dgm:title val="Radial Picture List"/>
  <dgm:desc val="Use to show relationships to a central idea. The Level 1 shape contains text and all Level 2 shapes contain a picture with corresponding text. Limited to four Level 2 pictures.  Unused pictures do not appear, but remain available if you switch layouts. Works best with a small amount of Level 2 text."/>
  <dgm:catLst>
    <dgm:cat type="picture" pri="2500"/>
    <dgm:cat type="officeonline" pri="2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1" srcId="0" destId="10" srcOrd="0" destOrd="0"/>
        <dgm:cxn modelId="2" srcId="10" destId="11" srcOrd="0" destOrd="0"/>
        <dgm:cxn modelId="3" srcId="10" destId="12" srcOrd="1" destOrd="0"/>
        <dgm:cxn modelId="4" srcId="10" destId="13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1" srcId="0" destId="10" srcOrd="0" destOrd="0"/>
        <dgm:cxn modelId="2" srcId="10" destId="11" srcOrd="0" destOrd="0"/>
        <dgm:cxn modelId="3" srcId="10" destId="12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1" srcId="0" destId="10" srcOrd="0" destOrd="0"/>
        <dgm:cxn modelId="2" srcId="10" destId="11" srcOrd="0" destOrd="0"/>
        <dgm:cxn modelId="3" srcId="10" destId="12" srcOrd="1" destOrd="0"/>
        <dgm:cxn modelId="4" srcId="10" destId="13" srcOrd="2" destOrd="0"/>
        <dgm:cxn modelId="5" srcId="10" destId="14" srcOrd="3" destOrd="0"/>
      </dgm:cxnLst>
      <dgm:bg/>
      <dgm:whole/>
    </dgm:dataModel>
  </dgm:clrData>
  <dgm:layoutNode name="Name0">
    <dgm:varLst>
      <dgm:chMax val="1"/>
      <dgm:chPref val="1"/>
      <dgm:dir/>
      <dgm:resizeHandles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st="1 1" cnt="1 0" func="cnt" op="equ" val="0">
            <dgm:alg type="composite">
              <dgm:param type="ar" val="1"/>
            </dgm:alg>
            <dgm:constrLst>
              <dgm:constr type="primFontSz" for="des" forName="Parent" val="65"/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/>
            </dgm:constrLst>
          </dgm:if>
          <dgm:if name="Name5" axis="ch ch" ptType="node node" st="1 1" cnt="1 0" func="cnt" op="equ" val="1">
            <dgm:alg type="composite">
              <dgm:param type="ar" val="1.4218"/>
            </dgm:alg>
            <dgm:constrLst>
              <dgm:constr type="primFontSz" for="des" forName="Child1" val="65"/>
              <dgm:constr type="primFontSz" for="des" forName="Parent" val="65"/>
              <dgm:constr type="primFontSz" for="des" forName="Child1" refType="primFontSz" refFor="des" refForName="Parent" op="lte"/>
              <dgm:constr type="l" for="ch" forName="Accent" refType="w" fact="0"/>
              <dgm:constr type="t" for="ch" forName="Accent" refType="h" fact="0"/>
              <dgm:constr type="w" for="ch" forName="Accent" refType="w" fact="0.6747"/>
              <dgm:constr type="h" for="ch" forName="Accent" refType="h"/>
              <dgm:constr type="l" for="ch" forName="Child1" refType="w" fact="0.76"/>
              <dgm:constr type="t" for="ch" forName="Child1" refType="h" fact="0.3739"/>
              <dgm:constr type="w" for="ch" forName="Child1" refType="w" fact="0.24"/>
              <dgm:constr type="h" for="ch" forName="Child1" refType="h" fact="0.255"/>
              <dgm:constr type="l" for="ch" forName="Parent" refType="w" fact="0.1726"/>
              <dgm:constr type="t" for="ch" forName="Parent" refType="h" fact="0.2646"/>
              <dgm:constr type="w" for="ch" forName="Parent" refType="w" fact="0.3347"/>
              <dgm:constr type="h" for="ch" forName="Parent" refType="h" fact="0.4759"/>
              <dgm:constr type="l" for="ch" forName="Image1" refType="w" fact="0.5661"/>
              <dgm:constr type="t" for="ch" forName="Image1" refType="h" fact="0.3744"/>
              <dgm:constr type="w" for="ch" forName="Image1" refType="w" fact="0.1793"/>
              <dgm:constr type="h" for="ch" forName="Image1" refType="h" fact="0.255"/>
            </dgm:constrLst>
          </dgm:if>
          <dgm:if name="Name6" axis="ch ch" ptType="node node" st="1 1" cnt="1 0" func="cnt" op="equ" val="2">
            <dgm:alg type="composite">
              <dgm:param type="ar" val="1.381"/>
            </dgm:alg>
            <dgm:constrLst>
              <dgm:constr type="primFontSz" for="des" forName="Child1" val="65"/>
              <dgm:constr type="primFontSz" for="des" forName="Parent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2" refType="primFontSz" refFor="des" refForName="Child1" op="equ"/>
              <dgm:constr type="l" for="ch" forName="Accent" refType="w" fact="0"/>
              <dgm:constr type="t" for="ch" forName="Accent" refType="h" fact="0"/>
              <dgm:constr type="w" for="ch" forName="Accent" refType="w" fact="0.6946"/>
              <dgm:constr type="h" for="ch" forName="Accent" refType="h"/>
              <dgm:constr type="l" for="ch" forName="Parent" refType="w" fact="0.1777"/>
              <dgm:constr type="t" for="ch" forName="Parent" refType="h" fact="0.2646"/>
              <dgm:constr type="w" for="ch" forName="Parent" refType="w" fact="0.3446"/>
              <dgm:constr type="h" for="ch" forName="Parent" refType="h" fact="0.4759"/>
              <dgm:constr type="l" for="ch" forName="Image1" refType="w" fact="0.5531"/>
              <dgm:constr type="t" for="ch" forName="Image1" refType="h" fact="0.1585"/>
              <dgm:constr type="w" for="ch" forName="Image1" refType="w" fact="0.1846"/>
              <dgm:constr type="h" for="ch" forName="Image1" refType="h" fact="0.255"/>
              <dgm:constr type="l" for="ch" forName="Image2" refType="w" fact="0.5531"/>
              <dgm:constr type="t" for="ch" forName="Image2" refType="h" fact="0.5624"/>
              <dgm:constr type="w" for="ch" forName="Image2" refType="w" fact="0.1846"/>
              <dgm:constr type="h" for="ch" forName="Image2" refType="h" fact="0.255"/>
              <dgm:constr type="l" for="ch" forName="Child1" refType="w" fact="0.7529"/>
              <dgm:constr type="t" for="ch" forName="Child1" refType="h" fact="0.1618"/>
              <dgm:constr type="w" for="ch" forName="Child1" refType="w" fact="0.2471"/>
              <dgm:constr type="h" for="ch" forName="Child1" refType="h" fact="0.2468"/>
              <dgm:constr type="l" for="ch" forName="Child2" refType="w" fact="0.7529"/>
              <dgm:constr type="t" for="ch" forName="Child2" refType="h" fact="0.5657"/>
              <dgm:constr type="w" for="ch" forName="Child2" refType="w" fact="0.2471"/>
              <dgm:constr type="h" for="ch" forName="Child2" refType="h" fact="0.2468"/>
            </dgm:constrLst>
          </dgm:if>
          <dgm:if name="Name7" axis="ch ch" ptType="node node" st="1 1" cnt="1 0" func="cnt" op="equ" val="3">
            <dgm:alg type="composite">
              <dgm:param type="ar" val="1.4218"/>
            </dgm:alg>
            <dgm:constrLst>
              <dgm:constr type="primFontSz" for="des" forName="Child1" val="65"/>
              <dgm:constr type="primFontSz" for="des" forName="Parent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" refType="w" fact="0"/>
              <dgm:constr type="t" for="ch" forName="Accent" refType="h" fact="0"/>
              <dgm:constr type="w" for="ch" forName="Accent" refType="w" fact="0.6747"/>
              <dgm:constr type="h" for="ch" forName="Accent" refType="h"/>
              <dgm:constr type="l" for="ch" forName="Parent" refType="w" fact="0.1726"/>
              <dgm:constr type="t" for="ch" forName="Parent" refType="h" fact="0.2646"/>
              <dgm:constr type="w" for="ch" forName="Parent" refType="w" fact="0.3347"/>
              <dgm:constr type="h" for="ch" forName="Parent" refType="h" fact="0.4759"/>
              <dgm:constr type="l" for="ch" forName="Image1" refType="w" fact="0.4968"/>
              <dgm:constr type="t" for="ch" forName="Image1" refType="h" fact="0.0843"/>
              <dgm:constr type="w" for="ch" forName="Image1" refType="w" fact="0.1793"/>
              <dgm:constr type="h" for="ch" forName="Image1" refType="h" fact="0.255"/>
              <dgm:constr type="l" for="ch" forName="Image2" refType="w" fact="0.5661"/>
              <dgm:constr type="t" for="ch" forName="Image2" refType="h" fact="0.3744"/>
              <dgm:constr type="w" for="ch" forName="Image2" refType="w" fact="0.1793"/>
              <dgm:constr type="h" for="ch" forName="Image2" refType="h" fact="0.255"/>
              <dgm:constr type="l" for="ch" forName="Image3" refType="w" fact="0.4968"/>
              <dgm:constr type="t" for="ch" forName="Image3" refType="h" fact="0.6686"/>
              <dgm:constr type="w" for="ch" forName="Image3" refType="w" fact="0.1793"/>
              <dgm:constr type="h" for="ch" forName="Image3" refType="h" fact="0.255"/>
              <dgm:constr type="l" for="ch" forName="Child1" refType="w" fact="0.6897"/>
              <dgm:constr type="t" for="ch" forName="Child1" refType="h" fact="0.0884"/>
              <dgm:constr type="w" for="ch" forName="Child1" refType="w" fact="0.24"/>
              <dgm:constr type="h" for="ch" forName="Child1" refType="h" fact="0.2468"/>
              <dgm:constr type="l" for="ch" forName="Child2" refType="w" fact="0.76"/>
              <dgm:constr type="t" for="ch" forName="Child2" refType="h" fact="0.378"/>
              <dgm:constr type="w" for="ch" forName="Child2" refType="w" fact="0.24"/>
              <dgm:constr type="h" for="ch" forName="Child2" refType="h" fact="0.2468"/>
              <dgm:constr type="l" for="ch" forName="Child3" refType="w" fact="0.6897"/>
              <dgm:constr type="t" for="ch" forName="Child3" refType="h" fact="0.6738"/>
              <dgm:constr type="w" for="ch" forName="Child3" refType="w" fact="0.24"/>
              <dgm:constr type="h" for="ch" forName="Child3" refType="h" fact="0.2468"/>
            </dgm:constrLst>
          </dgm:if>
          <dgm:else name="Name8">
            <dgm:alg type="composite">
              <dgm:param type="ar" val="1.2852"/>
            </dgm:alg>
            <dgm:constrLst>
              <dgm:constr type="primFontSz" for="des" forName="Child1" val="65"/>
              <dgm:constr type="primFontSz" for="des" forName="Parent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" refType="w" fact="0"/>
              <dgm:constr type="t" for="ch" forName="Accent" refType="h" fact="0.0361"/>
              <dgm:constr type="w" for="ch" forName="Accent" refType="w" fact="0.6865"/>
              <dgm:constr type="h" for="ch" forName="Accent" refType="h" fact="0.9197"/>
              <dgm:constr type="l" for="ch" forName="Parent" refType="w" fact="0.1756"/>
              <dgm:constr type="t" for="ch" forName="Parent" refType="h" fact="0.2795"/>
              <dgm:constr type="w" for="ch" forName="Parent" refType="w" fact="0.3406"/>
              <dgm:constr type="h" for="ch" forName="Parent" refType="h" fact="0.4377"/>
              <dgm:constr type="l" for="ch" forName="Image1" refType="w" fact="0.425"/>
              <dgm:constr type="t" for="ch" forName="Image1" refType="h" fact="0"/>
              <dgm:constr type="w" for="ch" forName="Image1" refType="w" fact="0.1825"/>
              <dgm:constr type="h" for="ch" forName="Image1" refType="h" fact="0.2345"/>
              <dgm:constr type="l" for="ch" forName="Image2" refType="w" fact="0.5598"/>
              <dgm:constr type="t" for="ch" forName="Image2" refType="h" fact="0.2184"/>
              <dgm:constr type="w" for="ch" forName="Image2" refType="w" fact="0.1825"/>
              <dgm:constr type="h" for="ch" forName="Image2" refType="h" fact="0.2345"/>
              <dgm:constr type="l" for="ch" forName="Image3" refType="w" fact="0.5591"/>
              <dgm:constr type="t" for="ch" forName="Image3" refType="h" fact="0.5395"/>
              <dgm:constr type="w" for="ch" forName="Image3" refType="w" fact="0.1825"/>
              <dgm:constr type="h" for="ch" forName="Image3" refType="h" fact="0.2345"/>
              <dgm:constr type="l" for="ch" forName="Image4" refType="w" fact="0.425"/>
              <dgm:constr type="t" for="ch" forName="Image4" refType="h" fact="0.7655"/>
              <dgm:constr type="w" for="ch" forName="Image4" refType="w" fact="0.1825"/>
              <dgm:constr type="h" for="ch" forName="Image4" refType="h" fact="0.2345"/>
              <dgm:constr type="l" for="ch" forName="Child1" refType="w" fact="0.6214"/>
              <dgm:constr type="t" for="ch" forName="Child1" refType="h" fact="0.003"/>
              <dgm:constr type="w" for="ch" forName="Child1" refType="w" fact="0.2443"/>
              <dgm:constr type="h" for="ch" forName="Child1" refType="h" fact="0.227"/>
              <dgm:constr type="l" for="ch" forName="Child2" refType="w" fact="0.7557"/>
              <dgm:constr type="t" for="ch" forName="Child2" refType="h" fact="0.2225"/>
              <dgm:constr type="w" for="ch" forName="Child2" refType="w" fact="0.2443"/>
              <dgm:constr type="h" for="ch" forName="Child2" refType="h" fact="0.227"/>
              <dgm:constr type="l" for="ch" forName="Child3" refType="w" fact="0.7557"/>
              <dgm:constr type="t" for="ch" forName="Child3" refType="h" fact="0.5433"/>
              <dgm:constr type="w" for="ch" forName="Child3" refType="w" fact="0.2443"/>
              <dgm:constr type="h" for="ch" forName="Child3" refType="h" fact="0.227"/>
              <dgm:constr type="l" for="ch" forName="Child4" refType="w" fact="0.6214"/>
              <dgm:constr type="t" for="ch" forName="Child4" refType="h" fact="0.7703"/>
              <dgm:constr type="w" for="ch" forName="Child4" refType="w" fact="0.2443"/>
              <dgm:constr type="h" for="ch" forName="Child4" refType="h" fact="0.227"/>
            </dgm:constrLst>
          </dgm:else>
        </dgm:choose>
      </dgm:if>
      <dgm:else name="Name9">
        <dgm:choose name="Name10">
          <dgm:if name="Name11" axis="ch ch" ptType="node node" st="1 1" cnt="1 0" func="cnt" op="equ" val="0">
            <dgm:alg type="composite">
              <dgm:param type="ar" val="1"/>
            </dgm:alg>
            <dgm:constrLst>
              <dgm:constr type="primFontSz" for="des" forName="Parent" val="65"/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/>
            </dgm:constrLst>
          </dgm:if>
          <dgm:if name="Name12" axis="ch ch" ptType="node node" st="1 1" cnt="1 0" func="cnt" op="equ" val="1">
            <dgm:alg type="composite">
              <dgm:param type="ar" val="1.4218"/>
            </dgm:alg>
            <dgm:constrLst>
              <dgm:constr type="primFontSz" for="des" forName="Child1" val="65"/>
              <dgm:constr type="primFontSz" for="des" forName="Parent" val="65"/>
              <dgm:constr type="primFontSz" for="des" forName="Child1" refType="primFontSz" refFor="des" refForName="Parent" op="lte"/>
              <dgm:constr type="r" for="ch" forName="Accent" refType="w"/>
              <dgm:constr type="t" for="ch" forName="Accent" refType="h" fact="0"/>
              <dgm:constr type="w" for="ch" forName="Accent" refType="w" fact="0.6747"/>
              <dgm:constr type="h" for="ch" forName="Accent" refType="h"/>
              <dgm:constr type="r" for="ch" forName="Child1" refType="w" fact="0.24"/>
              <dgm:constr type="t" for="ch" forName="Child1" refType="h" fact="0.3739"/>
              <dgm:constr type="w" for="ch" forName="Child1" refType="w" fact="0.24"/>
              <dgm:constr type="h" for="ch" forName="Child1" refType="h" fact="0.255"/>
              <dgm:constr type="r" for="ch" forName="Parent" refType="w" fact="0.8274"/>
              <dgm:constr type="t" for="ch" forName="Parent" refType="h" fact="0.2646"/>
              <dgm:constr type="w" for="ch" forName="Parent" refType="w" fact="0.3347"/>
              <dgm:constr type="h" for="ch" forName="Parent" refType="h" fact="0.4759"/>
              <dgm:constr type="r" for="ch" forName="Image1" refType="w" fact="0.4339"/>
              <dgm:constr type="t" for="ch" forName="Image1" refType="h" fact="0.3744"/>
              <dgm:constr type="w" for="ch" forName="Image1" refType="w" fact="0.1793"/>
              <dgm:constr type="h" for="ch" forName="Image1" refType="h" fact="0.255"/>
            </dgm:constrLst>
          </dgm:if>
          <dgm:if name="Name13" axis="ch ch" ptType="node node" st="1 1" cnt="1 0" func="cnt" op="equ" val="2">
            <dgm:alg type="composite">
              <dgm:param type="ar" val="1.381"/>
            </dgm:alg>
            <dgm:constrLst>
              <dgm:constr type="primFontSz" for="des" forName="Child1" val="65"/>
              <dgm:constr type="primFontSz" for="des" forName="Parent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2" refType="primFontSz" refFor="des" refForName="Child1" op="equ"/>
              <dgm:constr type="r" for="ch" forName="Accent" refType="w"/>
              <dgm:constr type="t" for="ch" forName="Accent" refType="h" fact="0"/>
              <dgm:constr type="w" for="ch" forName="Accent" refType="w" fact="0.6946"/>
              <dgm:constr type="h" for="ch" forName="Accent" refType="h"/>
              <dgm:constr type="r" for="ch" forName="Parent" refType="w" fact="0.8223"/>
              <dgm:constr type="t" for="ch" forName="Parent" refType="h" fact="0.2646"/>
              <dgm:constr type="w" for="ch" forName="Parent" refType="w" fact="0.3446"/>
              <dgm:constr type="h" for="ch" forName="Parent" refType="h" fact="0.4759"/>
              <dgm:constr type="r" for="ch" forName="Image1" refType="w" fact="0.4469"/>
              <dgm:constr type="t" for="ch" forName="Image1" refType="h" fact="0.1585"/>
              <dgm:constr type="w" for="ch" forName="Image1" refType="w" fact="0.1846"/>
              <dgm:constr type="h" for="ch" forName="Image1" refType="h" fact="0.255"/>
              <dgm:constr type="r" for="ch" forName="Image2" refType="w" fact="0.4469"/>
              <dgm:constr type="t" for="ch" forName="Image2" refType="h" fact="0.5624"/>
              <dgm:constr type="w" for="ch" forName="Image2" refType="w" fact="0.1846"/>
              <dgm:constr type="h" for="ch" forName="Image2" refType="h" fact="0.255"/>
              <dgm:constr type="r" for="ch" forName="Child1" refType="w" fact="0.2471"/>
              <dgm:constr type="t" for="ch" forName="Child1" refType="h" fact="0.1618"/>
              <dgm:constr type="w" for="ch" forName="Child1" refType="w" fact="0.2471"/>
              <dgm:constr type="h" for="ch" forName="Child1" refType="h" fact="0.2468"/>
              <dgm:constr type="r" for="ch" forName="Child2" refType="w" fact="0.2471"/>
              <dgm:constr type="t" for="ch" forName="Child2" refType="h" fact="0.5657"/>
              <dgm:constr type="w" for="ch" forName="Child2" refType="w" fact="0.2471"/>
              <dgm:constr type="h" for="ch" forName="Child2" refType="h" fact="0.2468"/>
            </dgm:constrLst>
          </dgm:if>
          <dgm:if name="Name14" axis="ch ch" ptType="node node" st="1 1" cnt="1 0" func="cnt" op="equ" val="3">
            <dgm:alg type="composite">
              <dgm:param type="ar" val="1.4218"/>
            </dgm:alg>
            <dgm:constrLst>
              <dgm:constr type="primFontSz" for="des" forName="Child1" val="65"/>
              <dgm:constr type="primFontSz" for="des" forName="Parent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r" for="ch" forName="Accent" refType="w"/>
              <dgm:constr type="t" for="ch" forName="Accent" refType="h" fact="0"/>
              <dgm:constr type="w" for="ch" forName="Accent" refType="w" fact="0.6747"/>
              <dgm:constr type="h" for="ch" forName="Accent" refType="h"/>
              <dgm:constr type="r" for="ch" forName="Parent" refType="w" fact="0.8274"/>
              <dgm:constr type="t" for="ch" forName="Parent" refType="h" fact="0.2646"/>
              <dgm:constr type="w" for="ch" forName="Parent" refType="w" fact="0.3347"/>
              <dgm:constr type="h" for="ch" forName="Parent" refType="h" fact="0.4759"/>
              <dgm:constr type="r" for="ch" forName="Image1" refType="w" fact="0.5032"/>
              <dgm:constr type="t" for="ch" forName="Image1" refType="h" fact="0.0843"/>
              <dgm:constr type="w" for="ch" forName="Image1" refType="w" fact="0.1793"/>
              <dgm:constr type="h" for="ch" forName="Image1" refType="h" fact="0.255"/>
              <dgm:constr type="r" for="ch" forName="Image2" refType="w" fact="0.4339"/>
              <dgm:constr type="t" for="ch" forName="Image2" refType="h" fact="0.3744"/>
              <dgm:constr type="w" for="ch" forName="Image2" refType="w" fact="0.1793"/>
              <dgm:constr type="h" for="ch" forName="Image2" refType="h" fact="0.255"/>
              <dgm:constr type="r" for="ch" forName="Image3" refType="w" fact="0.5032"/>
              <dgm:constr type="t" for="ch" forName="Image3" refType="h" fact="0.6686"/>
              <dgm:constr type="w" for="ch" forName="Image3" refType="w" fact="0.1793"/>
              <dgm:constr type="h" for="ch" forName="Image3" refType="h" fact="0.255"/>
              <dgm:constr type="r" for="ch" forName="Child1" refType="w" fact="0.3103"/>
              <dgm:constr type="t" for="ch" forName="Child1" refType="h" fact="0.0884"/>
              <dgm:constr type="w" for="ch" forName="Child1" refType="w" fact="0.24"/>
              <dgm:constr type="h" for="ch" forName="Child1" refType="h" fact="0.2468"/>
              <dgm:constr type="r" for="ch" forName="Child2" refType="w" fact="0.24"/>
              <dgm:constr type="t" for="ch" forName="Child2" refType="h" fact="0.378"/>
              <dgm:constr type="w" for="ch" forName="Child2" refType="w" fact="0.24"/>
              <dgm:constr type="h" for="ch" forName="Child2" refType="h" fact="0.2468"/>
              <dgm:constr type="r" for="ch" forName="Child3" refType="w" fact="0.3103"/>
              <dgm:constr type="t" for="ch" forName="Child3" refType="h" fact="0.6738"/>
              <dgm:constr type="w" for="ch" forName="Child3" refType="w" fact="0.24"/>
              <dgm:constr type="h" for="ch" forName="Child3" refType="h" fact="0.2468"/>
            </dgm:constrLst>
          </dgm:if>
          <dgm:else name="Name15">
            <dgm:alg type="composite">
              <dgm:param type="ar" val="1.2852"/>
            </dgm:alg>
            <dgm:constrLst>
              <dgm:constr type="primFontSz" for="des" forName="Child1" val="65"/>
              <dgm:constr type="primFontSz" for="des" forName="Parent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r" for="ch" forName="Accent" refType="w"/>
              <dgm:constr type="t" for="ch" forName="Accent" refType="h" fact="0.0361"/>
              <dgm:constr type="w" for="ch" forName="Accent" refType="w" fact="0.6865"/>
              <dgm:constr type="h" for="ch" forName="Accent" refType="h" fact="0.9197"/>
              <dgm:constr type="r" for="ch" forName="Parent" refType="w" fact="0.8244"/>
              <dgm:constr type="t" for="ch" forName="Parent" refType="h" fact="0.2795"/>
              <dgm:constr type="w" for="ch" forName="Parent" refType="w" fact="0.3406"/>
              <dgm:constr type="h" for="ch" forName="Parent" refType="h" fact="0.4377"/>
              <dgm:constr type="r" for="ch" forName="Image1" refType="w" fact="0.575"/>
              <dgm:constr type="t" for="ch" forName="Image1" refType="h" fact="0"/>
              <dgm:constr type="w" for="ch" forName="Image1" refType="w" fact="0.1825"/>
              <dgm:constr type="h" for="ch" forName="Image1" refType="h" fact="0.2345"/>
              <dgm:constr type="r" for="ch" forName="Image2" refType="w" fact="0.4402"/>
              <dgm:constr type="t" for="ch" forName="Image2" refType="h" fact="0.2184"/>
              <dgm:constr type="w" for="ch" forName="Image2" refType="w" fact="0.1825"/>
              <dgm:constr type="h" for="ch" forName="Image2" refType="h" fact="0.2345"/>
              <dgm:constr type="r" for="ch" forName="Image3" refType="w" fact="0.4409"/>
              <dgm:constr type="t" for="ch" forName="Image3" refType="h" fact="0.5395"/>
              <dgm:constr type="w" for="ch" forName="Image3" refType="w" fact="0.1825"/>
              <dgm:constr type="h" for="ch" forName="Image3" refType="h" fact="0.2345"/>
              <dgm:constr type="r" for="ch" forName="Image4" refType="w" fact="0.575"/>
              <dgm:constr type="t" for="ch" forName="Image4" refType="h" fact="0.7655"/>
              <dgm:constr type="w" for="ch" forName="Image4" refType="w" fact="0.1825"/>
              <dgm:constr type="h" for="ch" forName="Image4" refType="h" fact="0.2345"/>
              <dgm:constr type="r" for="ch" forName="Child1" refType="w" fact="0.3786"/>
              <dgm:constr type="t" for="ch" forName="Child1" refType="h" fact="0.003"/>
              <dgm:constr type="w" for="ch" forName="Child1" refType="w" fact="0.2443"/>
              <dgm:constr type="h" for="ch" forName="Child1" refType="h" fact="0.227"/>
              <dgm:constr type="r" for="ch" forName="Child2" refType="w" fact="0.2443"/>
              <dgm:constr type="t" for="ch" forName="Child2" refType="h" fact="0.2225"/>
              <dgm:constr type="w" for="ch" forName="Child2" refType="w" fact="0.2443"/>
              <dgm:constr type="h" for="ch" forName="Child2" refType="h" fact="0.227"/>
              <dgm:constr type="r" for="ch" forName="Child3" refType="w" fact="0.2443"/>
              <dgm:constr type="t" for="ch" forName="Child3" refType="h" fact="0.5433"/>
              <dgm:constr type="w" for="ch" forName="Child3" refType="w" fact="0.2443"/>
              <dgm:constr type="h" for="ch" forName="Child3" refType="h" fact="0.227"/>
              <dgm:constr type="r" for="ch" forName="Child4" refType="w" fact="0.3786"/>
              <dgm:constr type="t" for="ch" forName="Child4" refType="h" fact="0.7703"/>
              <dgm:constr type="w" for="ch" forName="Child4" refType="w" fact="0.2443"/>
              <dgm:constr type="h" for="ch" forName="Child4" refType="h" fact="0.227"/>
            </dgm:constrLst>
          </dgm:else>
        </dgm:choose>
      </dgm:else>
    </dgm:choose>
    <dgm:forEach name="wrapper" axis="self" ptType="parTrans">
      <dgm:forEach name="ImageRepeat" axis="self">
        <dgm:layoutNode name="Image" styleLbl="fgImgPlace1">
          <dgm:alg type="sp"/>
          <dgm:shape xmlns:r="http://schemas.openxmlformats.org/officeDocument/2006/relationships" type="ellipse" r:blip="" blipPhldr="1">
            <dgm:adjLst/>
          </dgm:shape>
          <dgm:presOf/>
        </dgm:layoutNode>
      </dgm:forEach>
    </dgm:forEach>
    <dgm:forEach name="Name16" axis="ch" ptType="node" cnt="1">
      <dgm:layoutNode name="Parent" styleLbl="node1">
        <dgm:varLst>
          <dgm:chMax val="4"/>
          <dgm:chPref val="3"/>
        </dgm:varLst>
        <dgm:alg type="tx"/>
        <dgm:shape xmlns:r="http://schemas.openxmlformats.org/officeDocument/2006/relationships" type="ellipse" r:blip="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17" axis="ch ch" ptType="node node" st="1 1" cnt="1 1">
      <dgm:layoutNode name="Accent" styleLbl="node1">
        <dgm:alg type="sp"/>
        <dgm:choose name="Name18">
          <dgm:if name="Name19" func="var" arg="dir" op="equ" val="norm">
            <dgm:choose name="Name20">
              <dgm:if name="Name21" axis="followSib" ptType="node" func="cnt" op="equ" val="0">
                <dgm:shape xmlns:r="http://schemas.openxmlformats.org/officeDocument/2006/relationships" type="blockArc" r:blip="">
                  <dgm:adjLst>
                    <dgm:adj idx="1" val="-49.0368"/>
                    <dgm:adj idx="2" val="49.4265"/>
                    <dgm:adj idx="3" val="0.0564"/>
                  </dgm:adjLst>
                </dgm:shape>
              </dgm:if>
              <dgm:if name="Name22" axis="followSib" ptType="node" func="cnt" op="equ" val="1">
                <dgm:shape xmlns:r="http://schemas.openxmlformats.org/officeDocument/2006/relationships" type="blockArc" r:blip="">
                  <dgm:adjLst>
                    <dgm:adj idx="1" val="-64.2028"/>
                    <dgm:adj idx="2" val="64.5456"/>
                    <dgm:adj idx="3" val="0.0558"/>
                  </dgm:adjLst>
                </dgm:shape>
              </dgm:if>
              <dgm:if name="Name23" axis="followSib" ptType="node" func="cnt" op="equ" val="2">
                <dgm:shape xmlns:r="http://schemas.openxmlformats.org/officeDocument/2006/relationships" type="blockArc" r:blip="">
                  <dgm:adjLst>
                    <dgm:adj idx="1" val="-67.8702"/>
                    <dgm:adj idx="2" val="68.6519"/>
                    <dgm:adj idx="3" val="0.0575"/>
                  </dgm:adjLst>
                </dgm:shape>
              </dgm:if>
              <dgm:else name="Name24">
                <dgm:shape xmlns:r="http://schemas.openxmlformats.org/officeDocument/2006/relationships" type="blockArc" r:blip="">
                  <dgm:adjLst>
                    <dgm:adj idx="1" val="-84.8426"/>
                    <dgm:adj idx="2" val="84.8009"/>
                    <dgm:adj idx="3" val="0.0524"/>
                  </dgm:adjLst>
                </dgm:shape>
              </dgm:else>
            </dgm:choose>
          </dgm:if>
          <dgm:else name="Name25">
            <dgm:choose name="Name26">
              <dgm:if name="Name27" axis="followSib" ptType="node" func="cnt" op="equ" val="0">
                <dgm:shape xmlns:r="http://schemas.openxmlformats.org/officeDocument/2006/relationships" rot="180" type="blockArc" r:blip="">
                  <dgm:adjLst>
                    <dgm:adj idx="1" val="-49.0368"/>
                    <dgm:adj idx="2" val="49.4265"/>
                    <dgm:adj idx="3" val="0.0564"/>
                  </dgm:adjLst>
                </dgm:shape>
              </dgm:if>
              <dgm:if name="Name28" axis="followSib" ptType="node" func="cnt" op="equ" val="1">
                <dgm:shape xmlns:r="http://schemas.openxmlformats.org/officeDocument/2006/relationships" rot="180" type="blockArc" r:blip="">
                  <dgm:adjLst>
                    <dgm:adj idx="1" val="-64.2028"/>
                    <dgm:adj idx="2" val="64.5456"/>
                    <dgm:adj idx="3" val="0.0558"/>
                  </dgm:adjLst>
                </dgm:shape>
              </dgm:if>
              <dgm:if name="Name29" axis="followSib" ptType="node" func="cnt" op="equ" val="2">
                <dgm:shape xmlns:r="http://schemas.openxmlformats.org/officeDocument/2006/relationships" rot="180" type="blockArc" r:blip="">
                  <dgm:adjLst>
                    <dgm:adj idx="1" val="-67.8702"/>
                    <dgm:adj idx="2" val="68.6519"/>
                    <dgm:adj idx="3" val="0.0575"/>
                  </dgm:adjLst>
                </dgm:shape>
              </dgm:if>
              <dgm:else name="Name30">
                <dgm:shape xmlns:r="http://schemas.openxmlformats.org/officeDocument/2006/relationships" rot="180" type="blockArc" r:blip="">
                  <dgm:adjLst>
                    <dgm:adj idx="1" val="-84.8426"/>
                    <dgm:adj idx="2" val="84.8009"/>
                    <dgm:adj idx="3" val="0.0524"/>
                  </dgm:adjLst>
                </dgm:shape>
              </dgm:else>
            </dgm:choose>
          </dgm:else>
        </dgm:choose>
        <dgm:presOf/>
      </dgm:layoutNode>
      <dgm:layoutNode name="Image1" styleLbl="fgImgPlace1">
        <dgm:alg type="sp"/>
        <dgm:shape xmlns:r="http://schemas.openxmlformats.org/officeDocument/2006/relationships" type="ellipse" r:blip="" blipPhldr="1">
          <dgm:adjLst/>
        </dgm:shape>
        <dgm:presOf/>
      </dgm:layoutNode>
      <dgm:layoutNode name="Child1" styleLbl="revTx">
        <dgm:varLst>
          <dgm:chMax val="0"/>
          <dgm:chPref val="0"/>
          <dgm:bulletEnabled val="1"/>
        </dgm:varLst>
        <dgm:choose name="Name31">
          <dgm:if name="Name32" func="var" arg="dir" op="equ" val="norm">
            <dgm:alg type="tx">
              <dgm:param type="parTxLTRAlign" val="l"/>
              <dgm:param type="shpTxLTRAlignCh" val="l"/>
              <dgm:param type="parTxRTLAlign" val="l"/>
              <dgm:param type="shpTxRTLAlignCh" val="l"/>
              <dgm:param type="lnSpAfParP" val="10"/>
            </dgm:alg>
          </dgm:if>
          <dgm:else name="Name33">
            <dgm:alg type="tx">
              <dgm:param type="parTxLTRAlign" val="r"/>
              <dgm:param type="shpTxLTRAlignCh" val="r"/>
              <dgm:param type="parTxRTLAlign" val="r"/>
              <dgm:param type="shpTxRTLAlignCh" val="r"/>
              <dgm:param type="lnSpAfParP" val="10"/>
            </dgm:alg>
          </dgm:else>
        </dgm:choose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34" axis="ch ch" ptType="node node" st="1 2" cnt="1 1">
      <dgm:layoutNode name="Image2">
        <dgm:alg type="sp"/>
        <dgm:shape xmlns:r="http://schemas.openxmlformats.org/officeDocument/2006/relationships" r:blip="">
          <dgm:adjLst/>
        </dgm:shape>
        <dgm:presOf/>
        <dgm:constrLst/>
        <dgm:forEach name="Name35" ref="ImageRepeat"/>
      </dgm:layoutNode>
      <dgm:layoutNode name="Child2" styleLbl="revTx">
        <dgm:varLst>
          <dgm:chMax val="0"/>
          <dgm:chPref val="0"/>
          <dgm:bulletEnabled val="1"/>
        </dgm:varLst>
        <dgm:choose name="Name36">
          <dgm:if name="Name37" func="var" arg="dir" op="equ" val="norm">
            <dgm:alg type="tx">
              <dgm:param type="parTxLTRAlign" val="l"/>
              <dgm:param type="shpTxLTRAlignCh" val="l"/>
              <dgm:param type="parTxRTLAlign" val="l"/>
              <dgm:param type="shpTxRTLAlignCh" val="l"/>
              <dgm:param type="lnSpAfParP" val="10"/>
            </dgm:alg>
          </dgm:if>
          <dgm:else name="Name38">
            <dgm:alg type="tx">
              <dgm:param type="parTxLTRAlign" val="r"/>
              <dgm:param type="shpTxLTRAlignCh" val="r"/>
              <dgm:param type="parTxRTLAlign" val="r"/>
              <dgm:param type="shpTxRTLAlignCh" val="r"/>
              <dgm:param type="lnSpAfParP" val="10"/>
            </dgm:alg>
          </dgm:else>
        </dgm:choose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39" axis="ch ch" ptType="node node" st="1 3" cnt="1 1">
      <dgm:layoutNode name="Image3">
        <dgm:alg type="sp"/>
        <dgm:shape xmlns:r="http://schemas.openxmlformats.org/officeDocument/2006/relationships" r:blip="">
          <dgm:adjLst/>
        </dgm:shape>
        <dgm:presOf/>
        <dgm:constrLst/>
        <dgm:forEach name="Name40" ref="ImageRepeat"/>
      </dgm:layoutNode>
      <dgm:layoutNode name="Child3" styleLbl="revTx">
        <dgm:varLst>
          <dgm:chMax val="0"/>
          <dgm:chPref val="0"/>
          <dgm:bulletEnabled val="1"/>
        </dgm:varLst>
        <dgm:choose name="Name41">
          <dgm:if name="Name42" func="var" arg="dir" op="equ" val="norm">
            <dgm:alg type="tx">
              <dgm:param type="parTxLTRAlign" val="l"/>
              <dgm:param type="shpTxLTRAlignCh" val="l"/>
              <dgm:param type="parTxRTLAlign" val="l"/>
              <dgm:param type="shpTxRTLAlignCh" val="l"/>
              <dgm:param type="lnSpAfParP" val="10"/>
            </dgm:alg>
          </dgm:if>
          <dgm:else name="Name43">
            <dgm:alg type="tx">
              <dgm:param type="parTxLTRAlign" val="r"/>
              <dgm:param type="shpTxLTRAlignCh" val="r"/>
              <dgm:param type="parTxRTLAlign" val="r"/>
              <dgm:param type="shpTxRTLAlignCh" val="r"/>
              <dgm:param type="lnSpAfParP" val="10"/>
            </dgm:alg>
          </dgm:else>
        </dgm:choose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44" axis="ch ch" ptType="node node" st="1 4" cnt="1 1">
      <dgm:layoutNode name="Image4">
        <dgm:alg type="sp"/>
        <dgm:shape xmlns:r="http://schemas.openxmlformats.org/officeDocument/2006/relationships" r:blip="">
          <dgm:adjLst/>
        </dgm:shape>
        <dgm:presOf/>
        <dgm:constrLst/>
        <dgm:forEach name="Name45" ref="ImageRepeat"/>
      </dgm:layoutNode>
      <dgm:layoutNode name="Child4" styleLbl="revTx">
        <dgm:varLst>
          <dgm:chMax val="0"/>
          <dgm:chPref val="0"/>
          <dgm:bulletEnabled val="1"/>
        </dgm:varLst>
        <dgm:choose name="Name46">
          <dgm:if name="Name47" func="var" arg="dir" op="equ" val="norm">
            <dgm:alg type="tx">
              <dgm:param type="parTxLTRAlign" val="l"/>
              <dgm:param type="shpTxLTRAlignCh" val="l"/>
              <dgm:param type="parTxRTLAlign" val="l"/>
              <dgm:param type="shpTxRTLAlignCh" val="l"/>
              <dgm:param type="lnSpAfParP" val="10"/>
            </dgm:alg>
          </dgm:if>
          <dgm:else name="Name48">
            <dgm:alg type="tx">
              <dgm:param type="parTxLTRAlign" val="r"/>
              <dgm:param type="shpTxLTRAlignCh" val="r"/>
              <dgm:param type="parTxRTLAlign" val="r"/>
              <dgm:param type="shpTxRTLAlignCh" val="r"/>
              <dgm:param type="lnSpAfParP" val="10"/>
            </dgm:alg>
          </dgm:else>
        </dgm:choose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11/layout/RadialPictureList">
  <dgm:title val="Radial Picture List"/>
  <dgm:desc val="Use to show relationships to a central idea. The Level 1 shape contains text and all Level 2 shapes contain a picture with corresponding text. Limited to four Level 2 pictures.  Unused pictures do not appear, but remain available if you switch layouts. Works best with a small amount of Level 2 text."/>
  <dgm:catLst>
    <dgm:cat type="picture" pri="2500"/>
    <dgm:cat type="officeonline" pri="2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1" srcId="0" destId="10" srcOrd="0" destOrd="0"/>
        <dgm:cxn modelId="2" srcId="10" destId="11" srcOrd="0" destOrd="0"/>
        <dgm:cxn modelId="3" srcId="10" destId="12" srcOrd="1" destOrd="0"/>
        <dgm:cxn modelId="4" srcId="10" destId="13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1" srcId="0" destId="10" srcOrd="0" destOrd="0"/>
        <dgm:cxn modelId="2" srcId="10" destId="11" srcOrd="0" destOrd="0"/>
        <dgm:cxn modelId="3" srcId="10" destId="12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1" srcId="0" destId="10" srcOrd="0" destOrd="0"/>
        <dgm:cxn modelId="2" srcId="10" destId="11" srcOrd="0" destOrd="0"/>
        <dgm:cxn modelId="3" srcId="10" destId="12" srcOrd="1" destOrd="0"/>
        <dgm:cxn modelId="4" srcId="10" destId="13" srcOrd="2" destOrd="0"/>
        <dgm:cxn modelId="5" srcId="10" destId="14" srcOrd="3" destOrd="0"/>
      </dgm:cxnLst>
      <dgm:bg/>
      <dgm:whole/>
    </dgm:dataModel>
  </dgm:clrData>
  <dgm:layoutNode name="Name0">
    <dgm:varLst>
      <dgm:chMax val="1"/>
      <dgm:chPref val="1"/>
      <dgm:dir/>
      <dgm:resizeHandles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st="1 1" cnt="1 0" func="cnt" op="equ" val="0">
            <dgm:alg type="composite">
              <dgm:param type="ar" val="1"/>
            </dgm:alg>
            <dgm:constrLst>
              <dgm:constr type="primFontSz" for="des" forName="Parent" val="65"/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/>
            </dgm:constrLst>
          </dgm:if>
          <dgm:if name="Name5" axis="ch ch" ptType="node node" st="1 1" cnt="1 0" func="cnt" op="equ" val="1">
            <dgm:alg type="composite">
              <dgm:param type="ar" val="1.4218"/>
            </dgm:alg>
            <dgm:constrLst>
              <dgm:constr type="primFontSz" for="des" forName="Child1" val="65"/>
              <dgm:constr type="primFontSz" for="des" forName="Parent" val="65"/>
              <dgm:constr type="primFontSz" for="des" forName="Child1" refType="primFontSz" refFor="des" refForName="Parent" op="lte"/>
              <dgm:constr type="l" for="ch" forName="Accent" refType="w" fact="0"/>
              <dgm:constr type="t" for="ch" forName="Accent" refType="h" fact="0"/>
              <dgm:constr type="w" for="ch" forName="Accent" refType="w" fact="0.6747"/>
              <dgm:constr type="h" for="ch" forName="Accent" refType="h"/>
              <dgm:constr type="l" for="ch" forName="Child1" refType="w" fact="0.76"/>
              <dgm:constr type="t" for="ch" forName="Child1" refType="h" fact="0.3739"/>
              <dgm:constr type="w" for="ch" forName="Child1" refType="w" fact="0.24"/>
              <dgm:constr type="h" for="ch" forName="Child1" refType="h" fact="0.255"/>
              <dgm:constr type="l" for="ch" forName="Parent" refType="w" fact="0.1726"/>
              <dgm:constr type="t" for="ch" forName="Parent" refType="h" fact="0.2646"/>
              <dgm:constr type="w" for="ch" forName="Parent" refType="w" fact="0.3347"/>
              <dgm:constr type="h" for="ch" forName="Parent" refType="h" fact="0.4759"/>
              <dgm:constr type="l" for="ch" forName="Image1" refType="w" fact="0.5661"/>
              <dgm:constr type="t" for="ch" forName="Image1" refType="h" fact="0.3744"/>
              <dgm:constr type="w" for="ch" forName="Image1" refType="w" fact="0.1793"/>
              <dgm:constr type="h" for="ch" forName="Image1" refType="h" fact="0.255"/>
            </dgm:constrLst>
          </dgm:if>
          <dgm:if name="Name6" axis="ch ch" ptType="node node" st="1 1" cnt="1 0" func="cnt" op="equ" val="2">
            <dgm:alg type="composite">
              <dgm:param type="ar" val="1.381"/>
            </dgm:alg>
            <dgm:constrLst>
              <dgm:constr type="primFontSz" for="des" forName="Child1" val="65"/>
              <dgm:constr type="primFontSz" for="des" forName="Parent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2" refType="primFontSz" refFor="des" refForName="Child1" op="equ"/>
              <dgm:constr type="l" for="ch" forName="Accent" refType="w" fact="0"/>
              <dgm:constr type="t" for="ch" forName="Accent" refType="h" fact="0"/>
              <dgm:constr type="w" for="ch" forName="Accent" refType="w" fact="0.6946"/>
              <dgm:constr type="h" for="ch" forName="Accent" refType="h"/>
              <dgm:constr type="l" for="ch" forName="Parent" refType="w" fact="0.1777"/>
              <dgm:constr type="t" for="ch" forName="Parent" refType="h" fact="0.2646"/>
              <dgm:constr type="w" for="ch" forName="Parent" refType="w" fact="0.3446"/>
              <dgm:constr type="h" for="ch" forName="Parent" refType="h" fact="0.4759"/>
              <dgm:constr type="l" for="ch" forName="Image1" refType="w" fact="0.5531"/>
              <dgm:constr type="t" for="ch" forName="Image1" refType="h" fact="0.1585"/>
              <dgm:constr type="w" for="ch" forName="Image1" refType="w" fact="0.1846"/>
              <dgm:constr type="h" for="ch" forName="Image1" refType="h" fact="0.255"/>
              <dgm:constr type="l" for="ch" forName="Image2" refType="w" fact="0.5531"/>
              <dgm:constr type="t" for="ch" forName="Image2" refType="h" fact="0.5624"/>
              <dgm:constr type="w" for="ch" forName="Image2" refType="w" fact="0.1846"/>
              <dgm:constr type="h" for="ch" forName="Image2" refType="h" fact="0.255"/>
              <dgm:constr type="l" for="ch" forName="Child1" refType="w" fact="0.7529"/>
              <dgm:constr type="t" for="ch" forName="Child1" refType="h" fact="0.1618"/>
              <dgm:constr type="w" for="ch" forName="Child1" refType="w" fact="0.2471"/>
              <dgm:constr type="h" for="ch" forName="Child1" refType="h" fact="0.2468"/>
              <dgm:constr type="l" for="ch" forName="Child2" refType="w" fact="0.7529"/>
              <dgm:constr type="t" for="ch" forName="Child2" refType="h" fact="0.5657"/>
              <dgm:constr type="w" for="ch" forName="Child2" refType="w" fact="0.2471"/>
              <dgm:constr type="h" for="ch" forName="Child2" refType="h" fact="0.2468"/>
            </dgm:constrLst>
          </dgm:if>
          <dgm:if name="Name7" axis="ch ch" ptType="node node" st="1 1" cnt="1 0" func="cnt" op="equ" val="3">
            <dgm:alg type="composite">
              <dgm:param type="ar" val="1.4218"/>
            </dgm:alg>
            <dgm:constrLst>
              <dgm:constr type="primFontSz" for="des" forName="Child1" val="65"/>
              <dgm:constr type="primFontSz" for="des" forName="Parent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" refType="w" fact="0"/>
              <dgm:constr type="t" for="ch" forName="Accent" refType="h" fact="0"/>
              <dgm:constr type="w" for="ch" forName="Accent" refType="w" fact="0.6747"/>
              <dgm:constr type="h" for="ch" forName="Accent" refType="h"/>
              <dgm:constr type="l" for="ch" forName="Parent" refType="w" fact="0.1726"/>
              <dgm:constr type="t" for="ch" forName="Parent" refType="h" fact="0.2646"/>
              <dgm:constr type="w" for="ch" forName="Parent" refType="w" fact="0.3347"/>
              <dgm:constr type="h" for="ch" forName="Parent" refType="h" fact="0.4759"/>
              <dgm:constr type="l" for="ch" forName="Image1" refType="w" fact="0.4968"/>
              <dgm:constr type="t" for="ch" forName="Image1" refType="h" fact="0.0843"/>
              <dgm:constr type="w" for="ch" forName="Image1" refType="w" fact="0.1793"/>
              <dgm:constr type="h" for="ch" forName="Image1" refType="h" fact="0.255"/>
              <dgm:constr type="l" for="ch" forName="Image2" refType="w" fact="0.5661"/>
              <dgm:constr type="t" for="ch" forName="Image2" refType="h" fact="0.3744"/>
              <dgm:constr type="w" for="ch" forName="Image2" refType="w" fact="0.1793"/>
              <dgm:constr type="h" for="ch" forName="Image2" refType="h" fact="0.255"/>
              <dgm:constr type="l" for="ch" forName="Image3" refType="w" fact="0.4968"/>
              <dgm:constr type="t" for="ch" forName="Image3" refType="h" fact="0.6686"/>
              <dgm:constr type="w" for="ch" forName="Image3" refType="w" fact="0.1793"/>
              <dgm:constr type="h" for="ch" forName="Image3" refType="h" fact="0.255"/>
              <dgm:constr type="l" for="ch" forName="Child1" refType="w" fact="0.6897"/>
              <dgm:constr type="t" for="ch" forName="Child1" refType="h" fact="0.0884"/>
              <dgm:constr type="w" for="ch" forName="Child1" refType="w" fact="0.24"/>
              <dgm:constr type="h" for="ch" forName="Child1" refType="h" fact="0.2468"/>
              <dgm:constr type="l" for="ch" forName="Child2" refType="w" fact="0.76"/>
              <dgm:constr type="t" for="ch" forName="Child2" refType="h" fact="0.378"/>
              <dgm:constr type="w" for="ch" forName="Child2" refType="w" fact="0.24"/>
              <dgm:constr type="h" for="ch" forName="Child2" refType="h" fact="0.2468"/>
              <dgm:constr type="l" for="ch" forName="Child3" refType="w" fact="0.6897"/>
              <dgm:constr type="t" for="ch" forName="Child3" refType="h" fact="0.6738"/>
              <dgm:constr type="w" for="ch" forName="Child3" refType="w" fact="0.24"/>
              <dgm:constr type="h" for="ch" forName="Child3" refType="h" fact="0.2468"/>
            </dgm:constrLst>
          </dgm:if>
          <dgm:else name="Name8">
            <dgm:alg type="composite">
              <dgm:param type="ar" val="1.2852"/>
            </dgm:alg>
            <dgm:constrLst>
              <dgm:constr type="primFontSz" for="des" forName="Child1" val="65"/>
              <dgm:constr type="primFontSz" for="des" forName="Parent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" refType="w" fact="0"/>
              <dgm:constr type="t" for="ch" forName="Accent" refType="h" fact="0.0361"/>
              <dgm:constr type="w" for="ch" forName="Accent" refType="w" fact="0.6865"/>
              <dgm:constr type="h" for="ch" forName="Accent" refType="h" fact="0.9197"/>
              <dgm:constr type="l" for="ch" forName="Parent" refType="w" fact="0.1756"/>
              <dgm:constr type="t" for="ch" forName="Parent" refType="h" fact="0.2795"/>
              <dgm:constr type="w" for="ch" forName="Parent" refType="w" fact="0.3406"/>
              <dgm:constr type="h" for="ch" forName="Parent" refType="h" fact="0.4377"/>
              <dgm:constr type="l" for="ch" forName="Image1" refType="w" fact="0.425"/>
              <dgm:constr type="t" for="ch" forName="Image1" refType="h" fact="0"/>
              <dgm:constr type="w" for="ch" forName="Image1" refType="w" fact="0.1825"/>
              <dgm:constr type="h" for="ch" forName="Image1" refType="h" fact="0.2345"/>
              <dgm:constr type="l" for="ch" forName="Image2" refType="w" fact="0.5598"/>
              <dgm:constr type="t" for="ch" forName="Image2" refType="h" fact="0.2184"/>
              <dgm:constr type="w" for="ch" forName="Image2" refType="w" fact="0.1825"/>
              <dgm:constr type="h" for="ch" forName="Image2" refType="h" fact="0.2345"/>
              <dgm:constr type="l" for="ch" forName="Image3" refType="w" fact="0.5591"/>
              <dgm:constr type="t" for="ch" forName="Image3" refType="h" fact="0.5395"/>
              <dgm:constr type="w" for="ch" forName="Image3" refType="w" fact="0.1825"/>
              <dgm:constr type="h" for="ch" forName="Image3" refType="h" fact="0.2345"/>
              <dgm:constr type="l" for="ch" forName="Image4" refType="w" fact="0.425"/>
              <dgm:constr type="t" for="ch" forName="Image4" refType="h" fact="0.7655"/>
              <dgm:constr type="w" for="ch" forName="Image4" refType="w" fact="0.1825"/>
              <dgm:constr type="h" for="ch" forName="Image4" refType="h" fact="0.2345"/>
              <dgm:constr type="l" for="ch" forName="Child1" refType="w" fact="0.6214"/>
              <dgm:constr type="t" for="ch" forName="Child1" refType="h" fact="0.003"/>
              <dgm:constr type="w" for="ch" forName="Child1" refType="w" fact="0.2443"/>
              <dgm:constr type="h" for="ch" forName="Child1" refType="h" fact="0.227"/>
              <dgm:constr type="l" for="ch" forName="Child2" refType="w" fact="0.7557"/>
              <dgm:constr type="t" for="ch" forName="Child2" refType="h" fact="0.2225"/>
              <dgm:constr type="w" for="ch" forName="Child2" refType="w" fact="0.2443"/>
              <dgm:constr type="h" for="ch" forName="Child2" refType="h" fact="0.227"/>
              <dgm:constr type="l" for="ch" forName="Child3" refType="w" fact="0.7557"/>
              <dgm:constr type="t" for="ch" forName="Child3" refType="h" fact="0.5433"/>
              <dgm:constr type="w" for="ch" forName="Child3" refType="w" fact="0.2443"/>
              <dgm:constr type="h" for="ch" forName="Child3" refType="h" fact="0.227"/>
              <dgm:constr type="l" for="ch" forName="Child4" refType="w" fact="0.6214"/>
              <dgm:constr type="t" for="ch" forName="Child4" refType="h" fact="0.7703"/>
              <dgm:constr type="w" for="ch" forName="Child4" refType="w" fact="0.2443"/>
              <dgm:constr type="h" for="ch" forName="Child4" refType="h" fact="0.227"/>
            </dgm:constrLst>
          </dgm:else>
        </dgm:choose>
      </dgm:if>
      <dgm:else name="Name9">
        <dgm:choose name="Name10">
          <dgm:if name="Name11" axis="ch ch" ptType="node node" st="1 1" cnt="1 0" func="cnt" op="equ" val="0">
            <dgm:alg type="composite">
              <dgm:param type="ar" val="1"/>
            </dgm:alg>
            <dgm:constrLst>
              <dgm:constr type="primFontSz" for="des" forName="Parent" val="65"/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/>
            </dgm:constrLst>
          </dgm:if>
          <dgm:if name="Name12" axis="ch ch" ptType="node node" st="1 1" cnt="1 0" func="cnt" op="equ" val="1">
            <dgm:alg type="composite">
              <dgm:param type="ar" val="1.4218"/>
            </dgm:alg>
            <dgm:constrLst>
              <dgm:constr type="primFontSz" for="des" forName="Child1" val="65"/>
              <dgm:constr type="primFontSz" for="des" forName="Parent" val="65"/>
              <dgm:constr type="primFontSz" for="des" forName="Child1" refType="primFontSz" refFor="des" refForName="Parent" op="lte"/>
              <dgm:constr type="r" for="ch" forName="Accent" refType="w"/>
              <dgm:constr type="t" for="ch" forName="Accent" refType="h" fact="0"/>
              <dgm:constr type="w" for="ch" forName="Accent" refType="w" fact="0.6747"/>
              <dgm:constr type="h" for="ch" forName="Accent" refType="h"/>
              <dgm:constr type="r" for="ch" forName="Child1" refType="w" fact="0.24"/>
              <dgm:constr type="t" for="ch" forName="Child1" refType="h" fact="0.3739"/>
              <dgm:constr type="w" for="ch" forName="Child1" refType="w" fact="0.24"/>
              <dgm:constr type="h" for="ch" forName="Child1" refType="h" fact="0.255"/>
              <dgm:constr type="r" for="ch" forName="Parent" refType="w" fact="0.8274"/>
              <dgm:constr type="t" for="ch" forName="Parent" refType="h" fact="0.2646"/>
              <dgm:constr type="w" for="ch" forName="Parent" refType="w" fact="0.3347"/>
              <dgm:constr type="h" for="ch" forName="Parent" refType="h" fact="0.4759"/>
              <dgm:constr type="r" for="ch" forName="Image1" refType="w" fact="0.4339"/>
              <dgm:constr type="t" for="ch" forName="Image1" refType="h" fact="0.3744"/>
              <dgm:constr type="w" for="ch" forName="Image1" refType="w" fact="0.1793"/>
              <dgm:constr type="h" for="ch" forName="Image1" refType="h" fact="0.255"/>
            </dgm:constrLst>
          </dgm:if>
          <dgm:if name="Name13" axis="ch ch" ptType="node node" st="1 1" cnt="1 0" func="cnt" op="equ" val="2">
            <dgm:alg type="composite">
              <dgm:param type="ar" val="1.381"/>
            </dgm:alg>
            <dgm:constrLst>
              <dgm:constr type="primFontSz" for="des" forName="Child1" val="65"/>
              <dgm:constr type="primFontSz" for="des" forName="Parent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2" refType="primFontSz" refFor="des" refForName="Child1" op="equ"/>
              <dgm:constr type="r" for="ch" forName="Accent" refType="w"/>
              <dgm:constr type="t" for="ch" forName="Accent" refType="h" fact="0"/>
              <dgm:constr type="w" for="ch" forName="Accent" refType="w" fact="0.6946"/>
              <dgm:constr type="h" for="ch" forName="Accent" refType="h"/>
              <dgm:constr type="r" for="ch" forName="Parent" refType="w" fact="0.8223"/>
              <dgm:constr type="t" for="ch" forName="Parent" refType="h" fact="0.2646"/>
              <dgm:constr type="w" for="ch" forName="Parent" refType="w" fact="0.3446"/>
              <dgm:constr type="h" for="ch" forName="Parent" refType="h" fact="0.4759"/>
              <dgm:constr type="r" for="ch" forName="Image1" refType="w" fact="0.4469"/>
              <dgm:constr type="t" for="ch" forName="Image1" refType="h" fact="0.1585"/>
              <dgm:constr type="w" for="ch" forName="Image1" refType="w" fact="0.1846"/>
              <dgm:constr type="h" for="ch" forName="Image1" refType="h" fact="0.255"/>
              <dgm:constr type="r" for="ch" forName="Image2" refType="w" fact="0.4469"/>
              <dgm:constr type="t" for="ch" forName="Image2" refType="h" fact="0.5624"/>
              <dgm:constr type="w" for="ch" forName="Image2" refType="w" fact="0.1846"/>
              <dgm:constr type="h" for="ch" forName="Image2" refType="h" fact="0.255"/>
              <dgm:constr type="r" for="ch" forName="Child1" refType="w" fact="0.2471"/>
              <dgm:constr type="t" for="ch" forName="Child1" refType="h" fact="0.1618"/>
              <dgm:constr type="w" for="ch" forName="Child1" refType="w" fact="0.2471"/>
              <dgm:constr type="h" for="ch" forName="Child1" refType="h" fact="0.2468"/>
              <dgm:constr type="r" for="ch" forName="Child2" refType="w" fact="0.2471"/>
              <dgm:constr type="t" for="ch" forName="Child2" refType="h" fact="0.5657"/>
              <dgm:constr type="w" for="ch" forName="Child2" refType="w" fact="0.2471"/>
              <dgm:constr type="h" for="ch" forName="Child2" refType="h" fact="0.2468"/>
            </dgm:constrLst>
          </dgm:if>
          <dgm:if name="Name14" axis="ch ch" ptType="node node" st="1 1" cnt="1 0" func="cnt" op="equ" val="3">
            <dgm:alg type="composite">
              <dgm:param type="ar" val="1.4218"/>
            </dgm:alg>
            <dgm:constrLst>
              <dgm:constr type="primFontSz" for="des" forName="Child1" val="65"/>
              <dgm:constr type="primFontSz" for="des" forName="Parent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r" for="ch" forName="Accent" refType="w"/>
              <dgm:constr type="t" for="ch" forName="Accent" refType="h" fact="0"/>
              <dgm:constr type="w" for="ch" forName="Accent" refType="w" fact="0.6747"/>
              <dgm:constr type="h" for="ch" forName="Accent" refType="h"/>
              <dgm:constr type="r" for="ch" forName="Parent" refType="w" fact="0.8274"/>
              <dgm:constr type="t" for="ch" forName="Parent" refType="h" fact="0.2646"/>
              <dgm:constr type="w" for="ch" forName="Parent" refType="w" fact="0.3347"/>
              <dgm:constr type="h" for="ch" forName="Parent" refType="h" fact="0.4759"/>
              <dgm:constr type="r" for="ch" forName="Image1" refType="w" fact="0.5032"/>
              <dgm:constr type="t" for="ch" forName="Image1" refType="h" fact="0.0843"/>
              <dgm:constr type="w" for="ch" forName="Image1" refType="w" fact="0.1793"/>
              <dgm:constr type="h" for="ch" forName="Image1" refType="h" fact="0.255"/>
              <dgm:constr type="r" for="ch" forName="Image2" refType="w" fact="0.4339"/>
              <dgm:constr type="t" for="ch" forName="Image2" refType="h" fact="0.3744"/>
              <dgm:constr type="w" for="ch" forName="Image2" refType="w" fact="0.1793"/>
              <dgm:constr type="h" for="ch" forName="Image2" refType="h" fact="0.255"/>
              <dgm:constr type="r" for="ch" forName="Image3" refType="w" fact="0.5032"/>
              <dgm:constr type="t" for="ch" forName="Image3" refType="h" fact="0.6686"/>
              <dgm:constr type="w" for="ch" forName="Image3" refType="w" fact="0.1793"/>
              <dgm:constr type="h" for="ch" forName="Image3" refType="h" fact="0.255"/>
              <dgm:constr type="r" for="ch" forName="Child1" refType="w" fact="0.3103"/>
              <dgm:constr type="t" for="ch" forName="Child1" refType="h" fact="0.0884"/>
              <dgm:constr type="w" for="ch" forName="Child1" refType="w" fact="0.24"/>
              <dgm:constr type="h" for="ch" forName="Child1" refType="h" fact="0.2468"/>
              <dgm:constr type="r" for="ch" forName="Child2" refType="w" fact="0.24"/>
              <dgm:constr type="t" for="ch" forName="Child2" refType="h" fact="0.378"/>
              <dgm:constr type="w" for="ch" forName="Child2" refType="w" fact="0.24"/>
              <dgm:constr type="h" for="ch" forName="Child2" refType="h" fact="0.2468"/>
              <dgm:constr type="r" for="ch" forName="Child3" refType="w" fact="0.3103"/>
              <dgm:constr type="t" for="ch" forName="Child3" refType="h" fact="0.6738"/>
              <dgm:constr type="w" for="ch" forName="Child3" refType="w" fact="0.24"/>
              <dgm:constr type="h" for="ch" forName="Child3" refType="h" fact="0.2468"/>
            </dgm:constrLst>
          </dgm:if>
          <dgm:else name="Name15">
            <dgm:alg type="composite">
              <dgm:param type="ar" val="1.2852"/>
            </dgm:alg>
            <dgm:constrLst>
              <dgm:constr type="primFontSz" for="des" forName="Child1" val="65"/>
              <dgm:constr type="primFontSz" for="des" forName="Parent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r" for="ch" forName="Accent" refType="w"/>
              <dgm:constr type="t" for="ch" forName="Accent" refType="h" fact="0.0361"/>
              <dgm:constr type="w" for="ch" forName="Accent" refType="w" fact="0.6865"/>
              <dgm:constr type="h" for="ch" forName="Accent" refType="h" fact="0.9197"/>
              <dgm:constr type="r" for="ch" forName="Parent" refType="w" fact="0.8244"/>
              <dgm:constr type="t" for="ch" forName="Parent" refType="h" fact="0.2795"/>
              <dgm:constr type="w" for="ch" forName="Parent" refType="w" fact="0.3406"/>
              <dgm:constr type="h" for="ch" forName="Parent" refType="h" fact="0.4377"/>
              <dgm:constr type="r" for="ch" forName="Image1" refType="w" fact="0.575"/>
              <dgm:constr type="t" for="ch" forName="Image1" refType="h" fact="0"/>
              <dgm:constr type="w" for="ch" forName="Image1" refType="w" fact="0.1825"/>
              <dgm:constr type="h" for="ch" forName="Image1" refType="h" fact="0.2345"/>
              <dgm:constr type="r" for="ch" forName="Image2" refType="w" fact="0.4402"/>
              <dgm:constr type="t" for="ch" forName="Image2" refType="h" fact="0.2184"/>
              <dgm:constr type="w" for="ch" forName="Image2" refType="w" fact="0.1825"/>
              <dgm:constr type="h" for="ch" forName="Image2" refType="h" fact="0.2345"/>
              <dgm:constr type="r" for="ch" forName="Image3" refType="w" fact="0.4409"/>
              <dgm:constr type="t" for="ch" forName="Image3" refType="h" fact="0.5395"/>
              <dgm:constr type="w" for="ch" forName="Image3" refType="w" fact="0.1825"/>
              <dgm:constr type="h" for="ch" forName="Image3" refType="h" fact="0.2345"/>
              <dgm:constr type="r" for="ch" forName="Image4" refType="w" fact="0.575"/>
              <dgm:constr type="t" for="ch" forName="Image4" refType="h" fact="0.7655"/>
              <dgm:constr type="w" for="ch" forName="Image4" refType="w" fact="0.1825"/>
              <dgm:constr type="h" for="ch" forName="Image4" refType="h" fact="0.2345"/>
              <dgm:constr type="r" for="ch" forName="Child1" refType="w" fact="0.3786"/>
              <dgm:constr type="t" for="ch" forName="Child1" refType="h" fact="0.003"/>
              <dgm:constr type="w" for="ch" forName="Child1" refType="w" fact="0.2443"/>
              <dgm:constr type="h" for="ch" forName="Child1" refType="h" fact="0.227"/>
              <dgm:constr type="r" for="ch" forName="Child2" refType="w" fact="0.2443"/>
              <dgm:constr type="t" for="ch" forName="Child2" refType="h" fact="0.2225"/>
              <dgm:constr type="w" for="ch" forName="Child2" refType="w" fact="0.2443"/>
              <dgm:constr type="h" for="ch" forName="Child2" refType="h" fact="0.227"/>
              <dgm:constr type="r" for="ch" forName="Child3" refType="w" fact="0.2443"/>
              <dgm:constr type="t" for="ch" forName="Child3" refType="h" fact="0.5433"/>
              <dgm:constr type="w" for="ch" forName="Child3" refType="w" fact="0.2443"/>
              <dgm:constr type="h" for="ch" forName="Child3" refType="h" fact="0.227"/>
              <dgm:constr type="r" for="ch" forName="Child4" refType="w" fact="0.3786"/>
              <dgm:constr type="t" for="ch" forName="Child4" refType="h" fact="0.7703"/>
              <dgm:constr type="w" for="ch" forName="Child4" refType="w" fact="0.2443"/>
              <dgm:constr type="h" for="ch" forName="Child4" refType="h" fact="0.227"/>
            </dgm:constrLst>
          </dgm:else>
        </dgm:choose>
      </dgm:else>
    </dgm:choose>
    <dgm:forEach name="wrapper" axis="self" ptType="parTrans">
      <dgm:forEach name="ImageRepeat" axis="self">
        <dgm:layoutNode name="Image" styleLbl="fgImgPlace1">
          <dgm:alg type="sp"/>
          <dgm:shape xmlns:r="http://schemas.openxmlformats.org/officeDocument/2006/relationships" type="ellipse" r:blip="" blipPhldr="1">
            <dgm:adjLst/>
          </dgm:shape>
          <dgm:presOf/>
        </dgm:layoutNode>
      </dgm:forEach>
    </dgm:forEach>
    <dgm:forEach name="Name16" axis="ch" ptType="node" cnt="1">
      <dgm:layoutNode name="Parent" styleLbl="node1">
        <dgm:varLst>
          <dgm:chMax val="4"/>
          <dgm:chPref val="3"/>
        </dgm:varLst>
        <dgm:alg type="tx"/>
        <dgm:shape xmlns:r="http://schemas.openxmlformats.org/officeDocument/2006/relationships" type="ellipse" r:blip="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17" axis="ch ch" ptType="node node" st="1 1" cnt="1 1">
      <dgm:layoutNode name="Accent" styleLbl="node1">
        <dgm:alg type="sp"/>
        <dgm:choose name="Name18">
          <dgm:if name="Name19" func="var" arg="dir" op="equ" val="norm">
            <dgm:choose name="Name20">
              <dgm:if name="Name21" axis="followSib" ptType="node" func="cnt" op="equ" val="0">
                <dgm:shape xmlns:r="http://schemas.openxmlformats.org/officeDocument/2006/relationships" type="blockArc" r:blip="">
                  <dgm:adjLst>
                    <dgm:adj idx="1" val="-49.0368"/>
                    <dgm:adj idx="2" val="49.4265"/>
                    <dgm:adj idx="3" val="0.0564"/>
                  </dgm:adjLst>
                </dgm:shape>
              </dgm:if>
              <dgm:if name="Name22" axis="followSib" ptType="node" func="cnt" op="equ" val="1">
                <dgm:shape xmlns:r="http://schemas.openxmlformats.org/officeDocument/2006/relationships" type="blockArc" r:blip="">
                  <dgm:adjLst>
                    <dgm:adj idx="1" val="-64.2028"/>
                    <dgm:adj idx="2" val="64.5456"/>
                    <dgm:adj idx="3" val="0.0558"/>
                  </dgm:adjLst>
                </dgm:shape>
              </dgm:if>
              <dgm:if name="Name23" axis="followSib" ptType="node" func="cnt" op="equ" val="2">
                <dgm:shape xmlns:r="http://schemas.openxmlformats.org/officeDocument/2006/relationships" type="blockArc" r:blip="">
                  <dgm:adjLst>
                    <dgm:adj idx="1" val="-67.8702"/>
                    <dgm:adj idx="2" val="68.6519"/>
                    <dgm:adj idx="3" val="0.0575"/>
                  </dgm:adjLst>
                </dgm:shape>
              </dgm:if>
              <dgm:else name="Name24">
                <dgm:shape xmlns:r="http://schemas.openxmlformats.org/officeDocument/2006/relationships" type="blockArc" r:blip="">
                  <dgm:adjLst>
                    <dgm:adj idx="1" val="-84.8426"/>
                    <dgm:adj idx="2" val="84.8009"/>
                    <dgm:adj idx="3" val="0.0524"/>
                  </dgm:adjLst>
                </dgm:shape>
              </dgm:else>
            </dgm:choose>
          </dgm:if>
          <dgm:else name="Name25">
            <dgm:choose name="Name26">
              <dgm:if name="Name27" axis="followSib" ptType="node" func="cnt" op="equ" val="0">
                <dgm:shape xmlns:r="http://schemas.openxmlformats.org/officeDocument/2006/relationships" rot="180" type="blockArc" r:blip="">
                  <dgm:adjLst>
                    <dgm:adj idx="1" val="-49.0368"/>
                    <dgm:adj idx="2" val="49.4265"/>
                    <dgm:adj idx="3" val="0.0564"/>
                  </dgm:adjLst>
                </dgm:shape>
              </dgm:if>
              <dgm:if name="Name28" axis="followSib" ptType="node" func="cnt" op="equ" val="1">
                <dgm:shape xmlns:r="http://schemas.openxmlformats.org/officeDocument/2006/relationships" rot="180" type="blockArc" r:blip="">
                  <dgm:adjLst>
                    <dgm:adj idx="1" val="-64.2028"/>
                    <dgm:adj idx="2" val="64.5456"/>
                    <dgm:adj idx="3" val="0.0558"/>
                  </dgm:adjLst>
                </dgm:shape>
              </dgm:if>
              <dgm:if name="Name29" axis="followSib" ptType="node" func="cnt" op="equ" val="2">
                <dgm:shape xmlns:r="http://schemas.openxmlformats.org/officeDocument/2006/relationships" rot="180" type="blockArc" r:blip="">
                  <dgm:adjLst>
                    <dgm:adj idx="1" val="-67.8702"/>
                    <dgm:adj idx="2" val="68.6519"/>
                    <dgm:adj idx="3" val="0.0575"/>
                  </dgm:adjLst>
                </dgm:shape>
              </dgm:if>
              <dgm:else name="Name30">
                <dgm:shape xmlns:r="http://schemas.openxmlformats.org/officeDocument/2006/relationships" rot="180" type="blockArc" r:blip="">
                  <dgm:adjLst>
                    <dgm:adj idx="1" val="-84.8426"/>
                    <dgm:adj idx="2" val="84.8009"/>
                    <dgm:adj idx="3" val="0.0524"/>
                  </dgm:adjLst>
                </dgm:shape>
              </dgm:else>
            </dgm:choose>
          </dgm:else>
        </dgm:choose>
        <dgm:presOf/>
      </dgm:layoutNode>
      <dgm:layoutNode name="Image1" styleLbl="fgImgPlace1">
        <dgm:alg type="sp"/>
        <dgm:shape xmlns:r="http://schemas.openxmlformats.org/officeDocument/2006/relationships" type="ellipse" r:blip="" blipPhldr="1">
          <dgm:adjLst/>
        </dgm:shape>
        <dgm:presOf/>
      </dgm:layoutNode>
      <dgm:layoutNode name="Child1" styleLbl="revTx">
        <dgm:varLst>
          <dgm:chMax val="0"/>
          <dgm:chPref val="0"/>
          <dgm:bulletEnabled val="1"/>
        </dgm:varLst>
        <dgm:choose name="Name31">
          <dgm:if name="Name32" func="var" arg="dir" op="equ" val="norm">
            <dgm:alg type="tx">
              <dgm:param type="parTxLTRAlign" val="l"/>
              <dgm:param type="shpTxLTRAlignCh" val="l"/>
              <dgm:param type="parTxRTLAlign" val="l"/>
              <dgm:param type="shpTxRTLAlignCh" val="l"/>
              <dgm:param type="lnSpAfParP" val="10"/>
            </dgm:alg>
          </dgm:if>
          <dgm:else name="Name33">
            <dgm:alg type="tx">
              <dgm:param type="parTxLTRAlign" val="r"/>
              <dgm:param type="shpTxLTRAlignCh" val="r"/>
              <dgm:param type="parTxRTLAlign" val="r"/>
              <dgm:param type="shpTxRTLAlignCh" val="r"/>
              <dgm:param type="lnSpAfParP" val="10"/>
            </dgm:alg>
          </dgm:else>
        </dgm:choose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34" axis="ch ch" ptType="node node" st="1 2" cnt="1 1">
      <dgm:layoutNode name="Image2">
        <dgm:alg type="sp"/>
        <dgm:shape xmlns:r="http://schemas.openxmlformats.org/officeDocument/2006/relationships" r:blip="">
          <dgm:adjLst/>
        </dgm:shape>
        <dgm:presOf/>
        <dgm:constrLst/>
        <dgm:forEach name="Name35" ref="ImageRepeat"/>
      </dgm:layoutNode>
      <dgm:layoutNode name="Child2" styleLbl="revTx">
        <dgm:varLst>
          <dgm:chMax val="0"/>
          <dgm:chPref val="0"/>
          <dgm:bulletEnabled val="1"/>
        </dgm:varLst>
        <dgm:choose name="Name36">
          <dgm:if name="Name37" func="var" arg="dir" op="equ" val="norm">
            <dgm:alg type="tx">
              <dgm:param type="parTxLTRAlign" val="l"/>
              <dgm:param type="shpTxLTRAlignCh" val="l"/>
              <dgm:param type="parTxRTLAlign" val="l"/>
              <dgm:param type="shpTxRTLAlignCh" val="l"/>
              <dgm:param type="lnSpAfParP" val="10"/>
            </dgm:alg>
          </dgm:if>
          <dgm:else name="Name38">
            <dgm:alg type="tx">
              <dgm:param type="parTxLTRAlign" val="r"/>
              <dgm:param type="shpTxLTRAlignCh" val="r"/>
              <dgm:param type="parTxRTLAlign" val="r"/>
              <dgm:param type="shpTxRTLAlignCh" val="r"/>
              <dgm:param type="lnSpAfParP" val="10"/>
            </dgm:alg>
          </dgm:else>
        </dgm:choose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39" axis="ch ch" ptType="node node" st="1 3" cnt="1 1">
      <dgm:layoutNode name="Image3">
        <dgm:alg type="sp"/>
        <dgm:shape xmlns:r="http://schemas.openxmlformats.org/officeDocument/2006/relationships" r:blip="">
          <dgm:adjLst/>
        </dgm:shape>
        <dgm:presOf/>
        <dgm:constrLst/>
        <dgm:forEach name="Name40" ref="ImageRepeat"/>
      </dgm:layoutNode>
      <dgm:layoutNode name="Child3" styleLbl="revTx">
        <dgm:varLst>
          <dgm:chMax val="0"/>
          <dgm:chPref val="0"/>
          <dgm:bulletEnabled val="1"/>
        </dgm:varLst>
        <dgm:choose name="Name41">
          <dgm:if name="Name42" func="var" arg="dir" op="equ" val="norm">
            <dgm:alg type="tx">
              <dgm:param type="parTxLTRAlign" val="l"/>
              <dgm:param type="shpTxLTRAlignCh" val="l"/>
              <dgm:param type="parTxRTLAlign" val="l"/>
              <dgm:param type="shpTxRTLAlignCh" val="l"/>
              <dgm:param type="lnSpAfParP" val="10"/>
            </dgm:alg>
          </dgm:if>
          <dgm:else name="Name43">
            <dgm:alg type="tx">
              <dgm:param type="parTxLTRAlign" val="r"/>
              <dgm:param type="shpTxLTRAlignCh" val="r"/>
              <dgm:param type="parTxRTLAlign" val="r"/>
              <dgm:param type="shpTxRTLAlignCh" val="r"/>
              <dgm:param type="lnSpAfParP" val="10"/>
            </dgm:alg>
          </dgm:else>
        </dgm:choose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44" axis="ch ch" ptType="node node" st="1 4" cnt="1 1">
      <dgm:layoutNode name="Image4">
        <dgm:alg type="sp"/>
        <dgm:shape xmlns:r="http://schemas.openxmlformats.org/officeDocument/2006/relationships" r:blip="">
          <dgm:adjLst/>
        </dgm:shape>
        <dgm:presOf/>
        <dgm:constrLst/>
        <dgm:forEach name="Name45" ref="ImageRepeat"/>
      </dgm:layoutNode>
      <dgm:layoutNode name="Child4" styleLbl="revTx">
        <dgm:varLst>
          <dgm:chMax val="0"/>
          <dgm:chPref val="0"/>
          <dgm:bulletEnabled val="1"/>
        </dgm:varLst>
        <dgm:choose name="Name46">
          <dgm:if name="Name47" func="var" arg="dir" op="equ" val="norm">
            <dgm:alg type="tx">
              <dgm:param type="parTxLTRAlign" val="l"/>
              <dgm:param type="shpTxLTRAlignCh" val="l"/>
              <dgm:param type="parTxRTLAlign" val="l"/>
              <dgm:param type="shpTxRTLAlignCh" val="l"/>
              <dgm:param type="lnSpAfParP" val="10"/>
            </dgm:alg>
          </dgm:if>
          <dgm:else name="Name48">
            <dgm:alg type="tx">
              <dgm:param type="parTxLTRAlign" val="r"/>
              <dgm:param type="shpTxLTRAlignCh" val="r"/>
              <dgm:param type="parTxRTLAlign" val="r"/>
              <dgm:param type="shpTxRTLAlignCh" val="r"/>
              <dgm:param type="lnSpAfParP" val="10"/>
            </dgm:alg>
          </dgm:else>
        </dgm:choose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F49BA32-1066-4DB1-BDBB-24172BC47326}" type="datetimeFigureOut">
              <a:rPr lang="en-US" smtClean="0"/>
              <a:pPr/>
              <a:t>6/21/2013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CFD5E53-E53D-44C1-B266-6753EB9C034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960360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1FBAAE0-E417-4769-A676-AC53F449E990}" type="datetimeFigureOut">
              <a:rPr lang="en-US" smtClean="0"/>
              <a:t>6/21/2013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FC92EE1-EC90-426B-BC47-A5B5C2BBFD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78431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C92EE1-EC90-426B-BC47-A5B5C2BBFD64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82314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BT.500, P.910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Psychophysics, JND</a:t>
            </a:r>
          </a:p>
          <a:p>
            <a:r>
              <a:rPr lang="en-US" dirty="0" smtClean="0"/>
              <a:t>Benefits:</a:t>
            </a:r>
          </a:p>
          <a:p>
            <a:pPr marL="457200" lvl="1" indent="0">
              <a:buFont typeface="Arial" pitchFamily="34" charset="0"/>
              <a:buNone/>
            </a:pPr>
            <a:r>
              <a:rPr lang="en-US" dirty="0" smtClean="0"/>
              <a:t>compare SRC</a:t>
            </a:r>
            <a:r>
              <a:rPr lang="en-US" baseline="0" dirty="0" smtClean="0"/>
              <a:t> and HRC</a:t>
            </a:r>
            <a:endParaRPr lang="en-US" dirty="0" smtClean="0"/>
          </a:p>
          <a:p>
            <a:pPr marL="457200" lvl="1" indent="0">
              <a:buFont typeface="Arial" pitchFamily="34" charset="0"/>
              <a:buNone/>
            </a:pPr>
            <a:r>
              <a:rPr lang="en-US" dirty="0" smtClean="0"/>
              <a:t>train</a:t>
            </a:r>
            <a:r>
              <a:rPr lang="en-US" baseline="0" dirty="0" smtClean="0"/>
              <a:t> and tes</a:t>
            </a:r>
            <a:r>
              <a:rPr lang="en-US" dirty="0" smtClean="0"/>
              <a:t>t objective models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C92EE1-EC90-426B-BC47-A5B5C2BBFD64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17252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itchFamily="34" charset="0"/>
              <a:buNone/>
            </a:pPr>
            <a:r>
              <a:rPr lang="en-US" dirty="0" smtClean="0"/>
              <a:t>Repetitious</a:t>
            </a:r>
          </a:p>
          <a:p>
            <a:pPr marL="457200" lvl="1" indent="0">
              <a:buFont typeface="Arial" pitchFamily="34" charset="0"/>
              <a:buNone/>
            </a:pPr>
            <a:r>
              <a:rPr lang="en-US" dirty="0" smtClean="0"/>
              <a:t>see</a:t>
            </a:r>
            <a:r>
              <a:rPr lang="en-US" baseline="0" dirty="0" smtClean="0"/>
              <a:t> each SRC many times</a:t>
            </a:r>
          </a:p>
          <a:p>
            <a:pPr marL="457200" lvl="1" indent="0">
              <a:buFont typeface="Arial" pitchFamily="34" charset="0"/>
              <a:buNone/>
            </a:pPr>
            <a:r>
              <a:rPr lang="en-US" baseline="0" dirty="0" smtClean="0"/>
              <a:t>boring</a:t>
            </a:r>
            <a:endParaRPr lang="en-US" dirty="0" smtClean="0"/>
          </a:p>
          <a:p>
            <a:r>
              <a:rPr lang="en-US" baseline="0" dirty="0" smtClean="0"/>
              <a:t>Choose scene for coding characteristics</a:t>
            </a:r>
          </a:p>
          <a:p>
            <a:pPr lvl="1"/>
            <a:r>
              <a:rPr lang="en-US" baseline="0" dirty="0" smtClean="0"/>
              <a:t>Color</a:t>
            </a:r>
          </a:p>
          <a:p>
            <a:pPr lvl="1"/>
            <a:r>
              <a:rPr lang="en-US" baseline="0" dirty="0" smtClean="0"/>
              <a:t>Rotation</a:t>
            </a:r>
          </a:p>
          <a:p>
            <a:pPr lvl="1"/>
            <a:r>
              <a:rPr lang="en-US" baseline="0" dirty="0" smtClean="0"/>
              <a:t>Types of edges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C92EE1-EC90-426B-BC47-A5B5C2BBFD64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833959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Many questions answered by objective models</a:t>
            </a:r>
          </a:p>
          <a:p>
            <a:r>
              <a:rPr lang="en-US" dirty="0" smtClean="0"/>
              <a:t>objective</a:t>
            </a:r>
            <a:r>
              <a:rPr lang="en-US" baseline="0" dirty="0" smtClean="0"/>
              <a:t> models</a:t>
            </a:r>
          </a:p>
          <a:p>
            <a:pPr lvl="1"/>
            <a:r>
              <a:rPr lang="en-US" baseline="0" dirty="0" smtClean="0"/>
              <a:t>replace video quality subjective test today</a:t>
            </a:r>
          </a:p>
          <a:p>
            <a:pPr lvl="1"/>
            <a:r>
              <a:rPr lang="en-US" dirty="0" smtClean="0"/>
              <a:t>JND</a:t>
            </a:r>
          </a:p>
          <a:p>
            <a:pPr lvl="1"/>
            <a:r>
              <a:rPr lang="en-US" dirty="0" smtClean="0"/>
              <a:t>Accurate enough many</a:t>
            </a:r>
            <a:r>
              <a:rPr lang="en-US" baseline="0" dirty="0" smtClean="0"/>
              <a:t> uses</a:t>
            </a:r>
          </a:p>
          <a:p>
            <a:pPr lvl="1"/>
            <a:r>
              <a:rPr lang="en-US" baseline="0" dirty="0" smtClean="0"/>
              <a:t>Improve with time</a:t>
            </a:r>
          </a:p>
          <a:p>
            <a:pPr lv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C92EE1-EC90-426B-BC47-A5B5C2BBFD64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952700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 smtClean="0"/>
              <a:t>a</a:t>
            </a:r>
            <a:r>
              <a:rPr lang="en-US" dirty="0" smtClean="0"/>
              <a:t>ppropriate</a:t>
            </a:r>
            <a:r>
              <a:rPr lang="en-US" baseline="0" dirty="0" smtClean="0"/>
              <a:t> or not for task or use</a:t>
            </a:r>
          </a:p>
          <a:p>
            <a:pPr lvl="1"/>
            <a:r>
              <a:rPr lang="en-US" baseline="0" dirty="0" smtClean="0"/>
              <a:t>threshold</a:t>
            </a:r>
          </a:p>
          <a:p>
            <a:pPr lvl="1"/>
            <a:r>
              <a:rPr lang="en-US" baseline="0" dirty="0" smtClean="0"/>
              <a:t>price / performance</a:t>
            </a:r>
          </a:p>
          <a:p>
            <a:pPr lvl="1"/>
            <a:r>
              <a:rPr lang="en-US" baseline="0" dirty="0" smtClean="0"/>
              <a:t>sale</a:t>
            </a:r>
          </a:p>
          <a:p>
            <a:r>
              <a:rPr lang="en-US" dirty="0" smtClean="0"/>
              <a:t>immersion</a:t>
            </a:r>
          </a:p>
          <a:p>
            <a:pPr lvl="1"/>
            <a:r>
              <a:rPr lang="en-US" dirty="0" smtClean="0"/>
              <a:t>learn scene</a:t>
            </a:r>
          </a:p>
          <a:p>
            <a:pPr lvl="1"/>
            <a:r>
              <a:rPr lang="en-US" dirty="0" smtClean="0"/>
              <a:t>1</a:t>
            </a:r>
            <a:r>
              <a:rPr lang="en-US" baseline="30000" dirty="0" smtClean="0"/>
              <a:t>st</a:t>
            </a:r>
            <a:r>
              <a:rPr lang="en-US" dirty="0" smtClean="0"/>
              <a:t> to 2</a:t>
            </a:r>
            <a:r>
              <a:rPr lang="en-US" baseline="30000" dirty="0" smtClean="0"/>
              <a:t>nd</a:t>
            </a:r>
            <a:r>
              <a:rPr lang="en-US" dirty="0" smtClean="0"/>
              <a:t> to 3</a:t>
            </a:r>
            <a:r>
              <a:rPr lang="en-US" baseline="30000" dirty="0" smtClean="0"/>
              <a:t>rd</a:t>
            </a:r>
            <a:r>
              <a:rPr lang="en-US" dirty="0" smtClean="0"/>
              <a:t> viewing</a:t>
            </a:r>
          </a:p>
          <a:p>
            <a:r>
              <a:rPr lang="en-US" dirty="0" smtClean="0"/>
              <a:t>question bias answer</a:t>
            </a:r>
          </a:p>
          <a:p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C92EE1-EC90-426B-BC47-A5B5C2BBFD64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094285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same SRC</a:t>
            </a:r>
          </a:p>
          <a:p>
            <a:r>
              <a:rPr lang="en-US" dirty="0" smtClean="0"/>
              <a:t>same</a:t>
            </a:r>
            <a:r>
              <a:rPr lang="en-US" baseline="0" dirty="0" smtClean="0"/>
              <a:t> HRC</a:t>
            </a:r>
          </a:p>
          <a:p>
            <a:r>
              <a:rPr lang="en-US" baseline="0" dirty="0" smtClean="0"/>
              <a:t>different map each subject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C92EE1-EC90-426B-BC47-A5B5C2BBFD64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020118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Audiovisual content</a:t>
            </a:r>
          </a:p>
          <a:p>
            <a:r>
              <a:rPr lang="en-US" dirty="0" smtClean="0"/>
              <a:t>Real</a:t>
            </a:r>
            <a:r>
              <a:rPr lang="en-US" baseline="0" dirty="0" smtClean="0"/>
              <a:t> environment</a:t>
            </a:r>
          </a:p>
          <a:p>
            <a:r>
              <a:rPr lang="en-US" baseline="0" dirty="0" smtClean="0"/>
              <a:t>Distractor questions</a:t>
            </a:r>
          </a:p>
          <a:p>
            <a:pPr lvl="1"/>
            <a:r>
              <a:rPr lang="en-US" baseline="0" dirty="0" smtClean="0"/>
              <a:t>Same 5-6 questions each SRC</a:t>
            </a:r>
          </a:p>
          <a:p>
            <a:pPr lvl="0"/>
            <a:r>
              <a:rPr lang="en-US" baseline="0" dirty="0" smtClean="0"/>
              <a:t>Increase subjects</a:t>
            </a:r>
          </a:p>
          <a:p>
            <a:pPr lvl="1"/>
            <a:r>
              <a:rPr lang="en-US" baseline="0" dirty="0" smtClean="0"/>
              <a:t>≈ 30 SRC</a:t>
            </a:r>
          </a:p>
          <a:p>
            <a:pPr lvl="1"/>
            <a:r>
              <a:rPr lang="en-US" baseline="0" dirty="0" smtClean="0"/>
              <a:t>5-6 HRC</a:t>
            </a:r>
          </a:p>
          <a:p>
            <a:pPr lvl="1"/>
            <a:r>
              <a:rPr lang="en-US" baseline="0" dirty="0" smtClean="0"/>
              <a:t>4-5 SRC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C92EE1-EC90-426B-BC47-A5B5C2BBFD64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077982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Product threshold</a:t>
            </a:r>
          </a:p>
          <a:p>
            <a:pPr lvl="1"/>
            <a:r>
              <a:rPr lang="en-US" dirty="0" smtClean="0"/>
              <a:t>Service bit-rate</a:t>
            </a:r>
          </a:p>
          <a:p>
            <a:pPr lvl="1"/>
            <a:r>
              <a:rPr lang="en-US" dirty="0" smtClean="0"/>
              <a:t>Resolution compare</a:t>
            </a:r>
          </a:p>
          <a:p>
            <a:pPr lvl="0"/>
            <a:r>
              <a:rPr lang="en-US" dirty="0" smtClean="0"/>
              <a:t>Usability maybe?</a:t>
            </a:r>
          </a:p>
          <a:p>
            <a:pPr lvl="1"/>
            <a:r>
              <a:rPr lang="en-US" dirty="0" smtClean="0"/>
              <a:t>Natural content</a:t>
            </a:r>
          </a:p>
          <a:p>
            <a:pPr lvl="1"/>
            <a:r>
              <a:rPr lang="en-US" dirty="0" smtClean="0"/>
              <a:t>Sign language</a:t>
            </a:r>
          </a:p>
          <a:p>
            <a:pPr lvl="1"/>
            <a:r>
              <a:rPr lang="en-US" dirty="0" smtClean="0"/>
              <a:t>Telemedicine</a:t>
            </a:r>
          </a:p>
          <a:p>
            <a:pPr lvl="0"/>
            <a:r>
              <a:rPr lang="en-US" dirty="0" smtClean="0"/>
              <a:t>Not model testing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C92EE1-EC90-426B-BC47-A5B5C2BBFD64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705776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My psychology student</a:t>
            </a:r>
          </a:p>
          <a:p>
            <a:pPr lvl="1"/>
            <a:r>
              <a:rPr lang="en-US" dirty="0" smtClean="0"/>
              <a:t>Try sample test</a:t>
            </a:r>
          </a:p>
          <a:p>
            <a:pPr lvl="0"/>
            <a:r>
              <a:rPr lang="en-US" dirty="0" smtClean="0"/>
              <a:t>Sample</a:t>
            </a:r>
            <a:r>
              <a:rPr lang="en-US" baseline="0" dirty="0" smtClean="0"/>
              <a:t> experiments</a:t>
            </a:r>
          </a:p>
          <a:p>
            <a:pPr lvl="1"/>
            <a:r>
              <a:rPr lang="en-US" baseline="0" dirty="0" smtClean="0"/>
              <a:t>Try technique</a:t>
            </a:r>
          </a:p>
          <a:p>
            <a:pPr lvl="1"/>
            <a:r>
              <a:rPr lang="en-US" baseline="0" dirty="0" smtClean="0"/>
              <a:t>Define</a:t>
            </a:r>
          </a:p>
          <a:p>
            <a:pPr lvl="1"/>
            <a:r>
              <a:rPr lang="en-US" baseline="0" dirty="0" smtClean="0"/>
              <a:t>Publish</a:t>
            </a:r>
          </a:p>
          <a:p>
            <a:pPr lvl="1"/>
            <a:r>
              <a:rPr lang="en-US" baseline="0" dirty="0" smtClean="0"/>
              <a:t>ITU Rec for credibility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C92EE1-EC90-426B-BC47-A5B5C2BBFD64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65083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5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4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63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79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9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1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27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F2DF85-5102-483E-A1BB-B3F8368E0DB4}" type="datetimeFigureOut">
              <a:rPr lang="en-US" smtClean="0"/>
              <a:pPr/>
              <a:t>6/21/2013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452573-55C1-4F8E-942C-3EA0B3A5EE9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>
            <a:lvl1pPr>
              <a:defRPr sz="40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spcBef>
                <a:spcPts val="0"/>
              </a:spcBef>
              <a:defRPr sz="3200"/>
            </a:lvl1pPr>
            <a:lvl2pPr>
              <a:spcBef>
                <a:spcPts val="200"/>
              </a:spcBef>
              <a:defRPr sz="2800"/>
            </a:lvl2pPr>
            <a:lvl3pPr>
              <a:spcBef>
                <a:spcPts val="0"/>
              </a:spcBef>
              <a:defRPr sz="2400"/>
            </a:lvl3pPr>
            <a:lvl4pPr>
              <a:spcBef>
                <a:spcPts val="200"/>
              </a:spcBef>
              <a:defRPr/>
            </a:lvl4pPr>
            <a:lvl5pPr>
              <a:spcBef>
                <a:spcPts val="200"/>
              </a:spcBef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F2DF85-5102-483E-A1BB-B3F8368E0DB4}" type="datetimeFigureOut">
              <a:rPr lang="en-US" smtClean="0"/>
              <a:pPr/>
              <a:t>6/21/2013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452573-55C1-4F8E-942C-3EA0B3A5EE9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4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5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1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47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63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79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95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11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27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F2DF85-5102-483E-A1BB-B3F8368E0DB4}" type="datetimeFigureOut">
              <a:rPr lang="en-US" smtClean="0"/>
              <a:pPr/>
              <a:t>6/21/2013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452573-55C1-4F8E-942C-3EA0B3A5EE9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914400"/>
            <a:ext cx="4038600" cy="53340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914400"/>
            <a:ext cx="4038600" cy="53340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F2DF85-5102-483E-A1BB-B3F8368E0DB4}" type="datetimeFigureOut">
              <a:rPr lang="en-US" smtClean="0"/>
              <a:pPr/>
              <a:t>6/21/2013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452573-55C1-4F8E-942C-3EA0B3A5EE9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914400"/>
            <a:ext cx="4040188" cy="126047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9" indent="0">
              <a:buNone/>
              <a:defRPr sz="2000" b="1"/>
            </a:lvl2pPr>
            <a:lvl3pPr marL="914318" indent="0">
              <a:buNone/>
              <a:defRPr sz="1800" b="1"/>
            </a:lvl3pPr>
            <a:lvl4pPr marL="1371477" indent="0">
              <a:buNone/>
              <a:defRPr sz="1600" b="1"/>
            </a:lvl4pPr>
            <a:lvl5pPr marL="1828637" indent="0">
              <a:buNone/>
              <a:defRPr sz="1600" b="1"/>
            </a:lvl5pPr>
            <a:lvl6pPr marL="2285797" indent="0">
              <a:buNone/>
              <a:defRPr sz="1600" b="1"/>
            </a:lvl6pPr>
            <a:lvl7pPr marL="2742956" indent="0">
              <a:buNone/>
              <a:defRPr sz="1600" b="1"/>
            </a:lvl7pPr>
            <a:lvl8pPr marL="3200115" indent="0">
              <a:buNone/>
              <a:defRPr sz="1600" b="1"/>
            </a:lvl8pPr>
            <a:lvl9pPr marL="3657274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6"/>
            <a:ext cx="4040188" cy="3951288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914400"/>
            <a:ext cx="4041775" cy="126047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9" indent="0">
              <a:buNone/>
              <a:defRPr sz="2000" b="1"/>
            </a:lvl2pPr>
            <a:lvl3pPr marL="914318" indent="0">
              <a:buNone/>
              <a:defRPr sz="1800" b="1"/>
            </a:lvl3pPr>
            <a:lvl4pPr marL="1371477" indent="0">
              <a:buNone/>
              <a:defRPr sz="1600" b="1"/>
            </a:lvl4pPr>
            <a:lvl5pPr marL="1828637" indent="0">
              <a:buNone/>
              <a:defRPr sz="1600" b="1"/>
            </a:lvl5pPr>
            <a:lvl6pPr marL="2285797" indent="0">
              <a:buNone/>
              <a:defRPr sz="1600" b="1"/>
            </a:lvl6pPr>
            <a:lvl7pPr marL="2742956" indent="0">
              <a:buNone/>
              <a:defRPr sz="1600" b="1"/>
            </a:lvl7pPr>
            <a:lvl8pPr marL="3200115" indent="0">
              <a:buNone/>
              <a:defRPr sz="1600" b="1"/>
            </a:lvl8pPr>
            <a:lvl9pPr marL="3657274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6"/>
            <a:ext cx="4041775" cy="3951288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F2DF85-5102-483E-A1BB-B3F8368E0DB4}" type="datetimeFigureOut">
              <a:rPr lang="en-US" smtClean="0"/>
              <a:pPr/>
              <a:t>6/21/2013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452573-55C1-4F8E-942C-3EA0B3A5EE9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F2DF85-5102-483E-A1BB-B3F8368E0DB4}" type="datetimeFigureOut">
              <a:rPr lang="en-US" smtClean="0"/>
              <a:pPr/>
              <a:t>6/21/2013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452573-55C1-4F8E-942C-3EA0B3A5EE9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F2DF85-5102-483E-A1BB-B3F8368E0DB4}" type="datetimeFigureOut">
              <a:rPr lang="en-US" smtClean="0"/>
              <a:pPr/>
              <a:t>6/21/2013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452573-55C1-4F8E-942C-3EA0B3A5EE9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0" cy="5975349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1"/>
            <a:ext cx="3008313" cy="4813299"/>
          </a:xfrm>
        </p:spPr>
        <p:txBody>
          <a:bodyPr/>
          <a:lstStyle>
            <a:lvl1pPr marL="0" indent="0">
              <a:buNone/>
              <a:defRPr sz="1400"/>
            </a:lvl1pPr>
            <a:lvl2pPr marL="457159" indent="0">
              <a:buNone/>
              <a:defRPr sz="1200"/>
            </a:lvl2pPr>
            <a:lvl3pPr marL="914318" indent="0">
              <a:buNone/>
              <a:defRPr sz="1000"/>
            </a:lvl3pPr>
            <a:lvl4pPr marL="1371477" indent="0">
              <a:buNone/>
              <a:defRPr sz="900"/>
            </a:lvl4pPr>
            <a:lvl5pPr marL="1828637" indent="0">
              <a:buNone/>
              <a:defRPr sz="900"/>
            </a:lvl5pPr>
            <a:lvl6pPr marL="2285797" indent="0">
              <a:buNone/>
              <a:defRPr sz="900"/>
            </a:lvl6pPr>
            <a:lvl7pPr marL="2742956" indent="0">
              <a:buNone/>
              <a:defRPr sz="900"/>
            </a:lvl7pPr>
            <a:lvl8pPr marL="3200115" indent="0">
              <a:buNone/>
              <a:defRPr sz="900"/>
            </a:lvl8pPr>
            <a:lvl9pPr marL="3657274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F2DF85-5102-483E-A1BB-B3F8368E0DB4}" type="datetimeFigureOut">
              <a:rPr lang="en-US" smtClean="0"/>
              <a:pPr/>
              <a:t>6/21/2013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452573-55C1-4F8E-942C-3EA0B3A5EE9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59" indent="0">
              <a:buNone/>
              <a:defRPr sz="2800"/>
            </a:lvl2pPr>
            <a:lvl3pPr marL="914318" indent="0">
              <a:buNone/>
              <a:defRPr sz="2400"/>
            </a:lvl3pPr>
            <a:lvl4pPr marL="1371477" indent="0">
              <a:buNone/>
              <a:defRPr sz="2000"/>
            </a:lvl4pPr>
            <a:lvl5pPr marL="1828637" indent="0">
              <a:buNone/>
              <a:defRPr sz="2000"/>
            </a:lvl5pPr>
            <a:lvl6pPr marL="2285797" indent="0">
              <a:buNone/>
              <a:defRPr sz="2000"/>
            </a:lvl6pPr>
            <a:lvl7pPr marL="2742956" indent="0">
              <a:buNone/>
              <a:defRPr sz="2000"/>
            </a:lvl7pPr>
            <a:lvl8pPr marL="3200115" indent="0">
              <a:buNone/>
              <a:defRPr sz="2000"/>
            </a:lvl8pPr>
            <a:lvl9pPr marL="3657274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159" indent="0">
              <a:buNone/>
              <a:defRPr sz="1200"/>
            </a:lvl2pPr>
            <a:lvl3pPr marL="914318" indent="0">
              <a:buNone/>
              <a:defRPr sz="1000"/>
            </a:lvl3pPr>
            <a:lvl4pPr marL="1371477" indent="0">
              <a:buNone/>
              <a:defRPr sz="900"/>
            </a:lvl4pPr>
            <a:lvl5pPr marL="1828637" indent="0">
              <a:buNone/>
              <a:defRPr sz="900"/>
            </a:lvl5pPr>
            <a:lvl6pPr marL="2285797" indent="0">
              <a:buNone/>
              <a:defRPr sz="900"/>
            </a:lvl6pPr>
            <a:lvl7pPr marL="2742956" indent="0">
              <a:buNone/>
              <a:defRPr sz="900"/>
            </a:lvl7pPr>
            <a:lvl8pPr marL="3200115" indent="0">
              <a:buNone/>
              <a:defRPr sz="900"/>
            </a:lvl8pPr>
            <a:lvl9pPr marL="3657274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F2DF85-5102-483E-A1BB-B3F8368E0DB4}" type="datetimeFigureOut">
              <a:rPr lang="en-US" smtClean="0"/>
              <a:pPr/>
              <a:t>6/21/2013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452573-55C1-4F8E-942C-3EA0B3A5EE9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90600"/>
            <a:ext cx="8229600" cy="52578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F2DF85-5102-483E-A1BB-B3F8368E0DB4}" type="datetimeFigureOut">
              <a:rPr lang="en-US" smtClean="0"/>
              <a:pPr/>
              <a:t>6/21/2013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452573-55C1-4F8E-942C-3EA0B3A5EE9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97376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97376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F2DF85-5102-483E-A1BB-B3F8368E0DB4}" type="datetimeFigureOut">
              <a:rPr lang="en-US" smtClean="0"/>
              <a:pPr/>
              <a:t>6/21/2013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452573-55C1-4F8E-942C-3EA0B3A5EE9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  <a:prstGeom prst="rect">
            <a:avLst/>
          </a:prstGeom>
        </p:spPr>
        <p:txBody>
          <a:bodyPr vert="horz" lIns="91432" tIns="45716" rIns="91432" bIns="45716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990600"/>
            <a:ext cx="8229600" cy="5257800"/>
          </a:xfrm>
          <a:prstGeom prst="rect">
            <a:avLst/>
          </a:prstGeom>
        </p:spPr>
        <p:txBody>
          <a:bodyPr vert="horz" lIns="91432" tIns="45716" rIns="91432" bIns="45716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 vert="horz" lIns="91432" tIns="45716" rIns="91432" bIns="45716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F2DF85-5102-483E-A1BB-B3F8368E0DB4}" type="datetimeFigureOut">
              <a:rPr lang="en-US" smtClean="0"/>
              <a:pPr/>
              <a:t>6/21/2013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 vert="horz" lIns="91432" tIns="45716" rIns="91432" bIns="45716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 vert="horz" lIns="91432" tIns="45716" rIns="91432" bIns="45716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452573-55C1-4F8E-942C-3EA0B3A5EE94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318" rtl="0" eaLnBrk="1" latinLnBrk="0" hangingPunct="1"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870" indent="-342870" algn="l" defTabSz="914318" rtl="0" eaLnBrk="1" latinLnBrk="0" hangingPunct="1">
        <a:spcBef>
          <a:spcPts val="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742883" indent="-285724" algn="l" defTabSz="914318" rtl="0" eaLnBrk="1" latinLnBrk="0" hangingPunct="1">
        <a:spcBef>
          <a:spcPts val="200"/>
        </a:spcBef>
        <a:buFont typeface="Arial" pitchFamily="34" charset="0"/>
        <a:buChar char="–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898" indent="-228580" algn="l" defTabSz="914318" rtl="0" eaLnBrk="1" latinLnBrk="0" hangingPunct="1">
        <a:spcBef>
          <a:spcPts val="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057" indent="-228580" algn="l" defTabSz="914318" rtl="0" eaLnBrk="1" latinLnBrk="0" hangingPunct="1">
        <a:spcBef>
          <a:spcPts val="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217" indent="-228580" algn="l" defTabSz="914318" rtl="0" eaLnBrk="1" latinLnBrk="0" hangingPunct="1">
        <a:spcBef>
          <a:spcPts val="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376" indent="-228580" algn="l" defTabSz="914318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535" indent="-228580" algn="l" defTabSz="914318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695" indent="-228580" algn="l" defTabSz="914318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854" indent="-228580" algn="l" defTabSz="914318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59" algn="l" defTabSz="9143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18" algn="l" defTabSz="9143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77" algn="l" defTabSz="9143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37" algn="l" defTabSz="9143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97" algn="l" defTabSz="9143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56" algn="l" defTabSz="9143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115" algn="l" defTabSz="9143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74" algn="l" defTabSz="9143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2.xml"/><Relationship Id="rId13" Type="http://schemas.openxmlformats.org/officeDocument/2006/relationships/diagramData" Target="../diagrams/data3.xml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microsoft.com/office/2007/relationships/diagramDrawing" Target="../diagrams/drawing2.xml"/><Relationship Id="rId17" Type="http://schemas.microsoft.com/office/2007/relationships/diagramDrawing" Target="../diagrams/drawing3.xml"/><Relationship Id="rId2" Type="http://schemas.openxmlformats.org/officeDocument/2006/relationships/notesSlide" Target="../notesSlides/notesSlide6.xml"/><Relationship Id="rId16" Type="http://schemas.openxmlformats.org/officeDocument/2006/relationships/diagramColors" Target="../diagrams/colors3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1.xml"/><Relationship Id="rId11" Type="http://schemas.openxmlformats.org/officeDocument/2006/relationships/diagramColors" Target="../diagrams/colors2.xml"/><Relationship Id="rId5" Type="http://schemas.openxmlformats.org/officeDocument/2006/relationships/diagramQuickStyle" Target="../diagrams/quickStyle1.xml"/><Relationship Id="rId15" Type="http://schemas.openxmlformats.org/officeDocument/2006/relationships/diagramQuickStyle" Target="../diagrams/quickStyle3.xml"/><Relationship Id="rId10" Type="http://schemas.openxmlformats.org/officeDocument/2006/relationships/diagramQuickStyle" Target="../diagrams/quickStyle2.xml"/><Relationship Id="rId4" Type="http://schemas.openxmlformats.org/officeDocument/2006/relationships/diagramLayout" Target="../diagrams/layout1.xml"/><Relationship Id="rId9" Type="http://schemas.openxmlformats.org/officeDocument/2006/relationships/diagramLayout" Target="../diagrams/layout2.xml"/><Relationship Id="rId14" Type="http://schemas.openxmlformats.org/officeDocument/2006/relationships/diagramLayout" Target="../diagrams/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srgbClr val="FFFFFF"/>
                </a:solidFill>
              </a:rPr>
              <a:t>Video Quality Subjective Testing</a:t>
            </a:r>
            <a:br>
              <a:rPr lang="en-US" dirty="0" smtClean="0">
                <a:solidFill>
                  <a:srgbClr val="FFFFFF"/>
                </a:solidFill>
              </a:rPr>
            </a:br>
            <a:r>
              <a:rPr lang="en-US" dirty="0" smtClean="0">
                <a:solidFill>
                  <a:srgbClr val="FFFFFF"/>
                </a:solidFill>
              </a:rPr>
              <a:t>Proposed Variant 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FFFF"/>
                </a:solidFill>
              </a:rPr>
              <a:t>Concept developed by Marc Sullivan of AT&amp;T</a:t>
            </a:r>
            <a:endParaRPr lang="en-US" dirty="0">
              <a:solidFill>
                <a:srgbClr val="FFFF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FFFFFF"/>
                </a:solidFill>
              </a:rPr>
              <a:t>Video Quality Subjective Testing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>
                <a:solidFill>
                  <a:srgbClr val="FFFFFF"/>
                </a:solidFill>
              </a:rPr>
              <a:t>Psychophysics</a:t>
            </a:r>
            <a:endParaRPr lang="en-US" dirty="0" smtClean="0">
              <a:solidFill>
                <a:srgbClr val="FFFFFF"/>
              </a:solidFill>
            </a:endParaRPr>
          </a:p>
          <a:p>
            <a:pPr marL="857174" lvl="2" indent="0">
              <a:buNone/>
            </a:pPr>
            <a:r>
              <a:rPr lang="en-US" sz="2800" dirty="0" smtClean="0">
                <a:solidFill>
                  <a:srgbClr val="FFFFFF"/>
                </a:solidFill>
              </a:rPr>
              <a:t>Can you see a difference?</a:t>
            </a:r>
          </a:p>
        </p:txBody>
      </p:sp>
      <p:pic>
        <p:nvPicPr>
          <p:cNvPr id="1039" name="Picture 15" descr="C:\Users\margaret\AppData\Local\Microsoft\Windows\Temporary Internet Files\Content.IE5\HCJJLJG3\MP900341502[1]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3518579"/>
            <a:ext cx="3657600" cy="2609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2" name="Picture 4" descr="\\gold\w\CDVL_backup\CDVL_backup_April28_2011\vqeg\vqeghd5_src06_hrc0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636" y="317665"/>
            <a:ext cx="4876799" cy="274320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  <a:extLst/>
        </p:spPr>
      </p:pic>
      <p:pic>
        <p:nvPicPr>
          <p:cNvPr id="7171" name="Picture 3" descr="\\gold\w\CDVL_backup\CDVL_backup_April28_2011\vqeg\vqeghd5_src06_hrc06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5678" y="2044783"/>
            <a:ext cx="4876801" cy="274320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  <a:extLst/>
        </p:spPr>
      </p:pic>
      <p:pic>
        <p:nvPicPr>
          <p:cNvPr id="7170" name="Picture 2" descr="\\gold\w\CDVL_backup\CDVL_backup_April28_2011\vqeg\vqeghd5_src06_hrc13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5721" y="3771900"/>
            <a:ext cx="4876799" cy="274320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2812301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FFFFFF"/>
                </a:solidFill>
              </a:rPr>
              <a:t>Objective Models</a:t>
            </a:r>
            <a:endParaRPr lang="en-US" dirty="0">
              <a:solidFill>
                <a:srgbClr val="FFFFFF"/>
              </a:solidFill>
            </a:endParaRPr>
          </a:p>
        </p:txBody>
      </p:sp>
      <p:pic>
        <p:nvPicPr>
          <p:cNvPr id="6146" name="Picture 2" descr="C:\Users\margaret\AppData\Local\Microsoft\Windows\Temporary Internet Files\Content.IE5\HCJJLJG3\MP900442310[1]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1600200"/>
            <a:ext cx="7315200" cy="4876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866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FFFFFF"/>
                </a:solidFill>
              </a:rPr>
              <a:t>What is Missing?</a:t>
            </a:r>
            <a:endParaRPr lang="en-US" dirty="0">
              <a:solidFill>
                <a:srgbClr val="FFFFFF"/>
              </a:solidFill>
            </a:endParaRPr>
          </a:p>
        </p:txBody>
      </p:sp>
      <p:pic>
        <p:nvPicPr>
          <p:cNvPr id="2055" name="Picture 7" descr="C:\Users\margaret\AppData\Local\Microsoft\Windows\Temporary Internet Files\Content.IE5\TF14QI03\MP900422583[1]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400" y="1754124"/>
            <a:ext cx="2531567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7" name="Picture 9" descr="C:\Users\margaret\AppData\Local\Microsoft\Windows\Temporary Internet Files\Content.IE5\HCJJLJG3\MP900406571[1]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5573" y="1754124"/>
            <a:ext cx="2287116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425573" y="5257800"/>
            <a:ext cx="223202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>
                <a:solidFill>
                  <a:srgbClr val="FFFFFF"/>
                </a:solidFill>
              </a:rPr>
              <a:t>Usability</a:t>
            </a:r>
            <a:endParaRPr lang="en-US" sz="3200" dirty="0">
              <a:solidFill>
                <a:srgbClr val="FFFFFF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486400" y="5257800"/>
            <a:ext cx="253156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>
                <a:solidFill>
                  <a:srgbClr val="FFFFFF"/>
                </a:solidFill>
              </a:rPr>
              <a:t>Immersion</a:t>
            </a:r>
            <a:endParaRPr lang="en-US" sz="32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2671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1481148663"/>
              </p:ext>
            </p:extLst>
          </p:nvPr>
        </p:nvGraphicFramePr>
        <p:xfrm>
          <a:off x="403761" y="1160800"/>
          <a:ext cx="3962400" cy="2946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val="3794434746"/>
              </p:ext>
            </p:extLst>
          </p:nvPr>
        </p:nvGraphicFramePr>
        <p:xfrm>
          <a:off x="4572000" y="1160800"/>
          <a:ext cx="3962400" cy="2946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graphicFrame>
        <p:nvGraphicFramePr>
          <p:cNvPr id="7" name="Diagram 6"/>
          <p:cNvGraphicFramePr/>
          <p:nvPr>
            <p:extLst>
              <p:ext uri="{D42A27DB-BD31-4B8C-83A1-F6EECF244321}">
                <p14:modId xmlns:p14="http://schemas.microsoft.com/office/powerpoint/2010/main" val="1989230093"/>
              </p:ext>
            </p:extLst>
          </p:nvPr>
        </p:nvGraphicFramePr>
        <p:xfrm>
          <a:off x="2743200" y="3429000"/>
          <a:ext cx="3962400" cy="2946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3" r:lo="rId14" r:qs="rId15" r:cs="rId16"/>
          </a:graphicData>
        </a:graphic>
      </p:graphicFrame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FFFFFF"/>
                </a:solidFill>
              </a:rPr>
              <a:t>Unique SRC x HRC Mapping</a:t>
            </a:r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8731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FFFFFF"/>
                </a:solidFill>
              </a:rPr>
              <a:t>Immersion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FFFF"/>
                </a:solidFill>
              </a:rPr>
              <a:t>Audiovisual</a:t>
            </a:r>
          </a:p>
          <a:p>
            <a:r>
              <a:rPr lang="en-US" dirty="0" smtClean="0">
                <a:solidFill>
                  <a:srgbClr val="FFFFFF"/>
                </a:solidFill>
              </a:rPr>
              <a:t>1 minute SRC</a:t>
            </a:r>
          </a:p>
          <a:p>
            <a:r>
              <a:rPr lang="en-US" dirty="0" smtClean="0">
                <a:solidFill>
                  <a:srgbClr val="FFFFFF"/>
                </a:solidFill>
              </a:rPr>
              <a:t>Distractor questions</a:t>
            </a:r>
          </a:p>
          <a:p>
            <a:r>
              <a:rPr lang="en-US" dirty="0" smtClean="0">
                <a:solidFill>
                  <a:srgbClr val="FFFFFF"/>
                </a:solidFill>
              </a:rPr>
              <a:t>35-40 subjects</a:t>
            </a:r>
            <a:endParaRPr lang="en-US" dirty="0">
              <a:solidFill>
                <a:srgbClr val="FFFFFF"/>
              </a:solidFill>
            </a:endParaRPr>
          </a:p>
        </p:txBody>
      </p:sp>
      <p:pic>
        <p:nvPicPr>
          <p:cNvPr id="3104" name="Picture 32" descr="C:\Users\margaret\AppData\Local\Microsoft\Windows\Temporary Internet Files\Content.IE5\AMG8J8AW\MP900341647[1]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8249" y="3429000"/>
            <a:ext cx="3657600" cy="2609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694311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5486400" y="576292"/>
            <a:ext cx="2514600" cy="5995957"/>
            <a:chOff x="914400" y="468630"/>
            <a:chExt cx="2514600" cy="5995957"/>
          </a:xfrm>
        </p:grpSpPr>
        <p:pic>
          <p:nvPicPr>
            <p:cNvPr id="5127" name="Picture 7" descr="\\gold\W\CDVL_backup\CDVL_backup_April28_2011\pscr_emt\pscr_BurnPatient_HospitalCallIn_clip_002.jpg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7499" r="6251"/>
            <a:stretch/>
          </p:blipFill>
          <p:spPr bwMode="auto">
            <a:xfrm>
              <a:off x="914400" y="468630"/>
              <a:ext cx="2514600" cy="25146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128" name="Picture 8" descr="C:\temp\sign0.jpeg"/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762" r="23988"/>
            <a:stretch/>
          </p:blipFill>
          <p:spPr bwMode="auto">
            <a:xfrm>
              <a:off x="914400" y="3223260"/>
              <a:ext cx="2514600" cy="25146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" name="TextBox 5"/>
            <p:cNvSpPr txBox="1"/>
            <p:nvPr/>
          </p:nvSpPr>
          <p:spPr>
            <a:xfrm>
              <a:off x="914400" y="5879812"/>
              <a:ext cx="25146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dirty="0" smtClean="0">
                  <a:solidFill>
                    <a:srgbClr val="FFFFFF"/>
                  </a:solidFill>
                </a:rPr>
                <a:t>Usability</a:t>
              </a:r>
              <a:endParaRPr lang="en-US" sz="3200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1257300" y="887298"/>
            <a:ext cx="3049488" cy="5373945"/>
            <a:chOff x="5486400" y="468630"/>
            <a:chExt cx="3049488" cy="5373945"/>
          </a:xfrm>
        </p:grpSpPr>
        <p:pic>
          <p:nvPicPr>
            <p:cNvPr id="5126" name="Picture 6" descr="C:\Users\margaret\AppData\Local\Microsoft\Windows\Temporary Internet Files\Content.IE5\268BAP8A\MP900422345[2].jpg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86400" y="468630"/>
              <a:ext cx="3049488" cy="4572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" name="TextBox 6"/>
            <p:cNvSpPr txBox="1"/>
            <p:nvPr/>
          </p:nvSpPr>
          <p:spPr>
            <a:xfrm>
              <a:off x="5486400" y="5257800"/>
              <a:ext cx="3049488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dirty="0" smtClean="0">
                  <a:solidFill>
                    <a:srgbClr val="FFFFFF"/>
                  </a:solidFill>
                </a:rPr>
                <a:t>Threshold</a:t>
              </a:r>
              <a:endParaRPr lang="en-US" sz="3200" dirty="0">
                <a:solidFill>
                  <a:srgbClr val="FFFFFF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657327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FFFF"/>
                </a:solidFill>
              </a:rPr>
              <a:t>Thoughts?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>
                <a:solidFill>
                  <a:srgbClr val="FFFFFF"/>
                </a:solidFill>
              </a:rPr>
              <a:t>Sample Experiments</a:t>
            </a:r>
          </a:p>
          <a:p>
            <a:r>
              <a:rPr lang="en-US" sz="2800" dirty="0" smtClean="0">
                <a:solidFill>
                  <a:srgbClr val="FFFFFF"/>
                </a:solidFill>
              </a:rPr>
              <a:t>Collaboration</a:t>
            </a:r>
            <a:endParaRPr lang="en-US" sz="28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86960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EnergySavingTemplate">
  <a:themeElements>
    <a:clrScheme name="Energy-Saving">
      <a:dk1>
        <a:srgbClr val="000000"/>
      </a:dk1>
      <a:lt1>
        <a:srgbClr val="D7D7D7"/>
      </a:lt1>
      <a:dk2>
        <a:srgbClr val="000000"/>
      </a:dk2>
      <a:lt2>
        <a:srgbClr val="D7D7D7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178B1C33-1571-459A-95AD-9F0F45277432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EnergySavingTemplate</Template>
  <TotalTime>2502</TotalTime>
  <Words>226</Words>
  <Application>Microsoft Office PowerPoint</Application>
  <PresentationFormat>On-screen Show (4:3)</PresentationFormat>
  <Paragraphs>95</Paragraphs>
  <Slides>9</Slides>
  <Notes>9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EnergySavingTemplate</vt:lpstr>
      <vt:lpstr>Video Quality Subjective Testing Proposed Variant </vt:lpstr>
      <vt:lpstr>Video Quality Subjective Testing</vt:lpstr>
      <vt:lpstr>PowerPoint Presentation</vt:lpstr>
      <vt:lpstr>Objective Models</vt:lpstr>
      <vt:lpstr>What is Missing?</vt:lpstr>
      <vt:lpstr>Unique SRC x HRC Mapping</vt:lpstr>
      <vt:lpstr>Immersion</vt:lpstr>
      <vt:lpstr>PowerPoint Presentation</vt:lpstr>
      <vt:lpstr>Thoughts?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Energy-Saving Template</dc:title>
  <dc:creator>Margaret Pinson</dc:creator>
  <cp:lastModifiedBy>Margaret Pinson</cp:lastModifiedBy>
  <cp:revision>29</cp:revision>
  <dcterms:created xsi:type="dcterms:W3CDTF">2013-06-19T22:31:03Z</dcterms:created>
  <dcterms:modified xsi:type="dcterms:W3CDTF">2013-06-21T18:43:32Z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TC102872799990</vt:lpwstr>
  </property>
</Properties>
</file>