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19044-9842-4A4F-A297-37F5A28C10B6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62587-BB74-4988-94FF-734536B74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54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186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004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97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305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55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50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908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424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8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63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926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4263E-858B-49EC-8B0C-EFF198E3A6D8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61A71-E67F-4EA4-8469-20CA65865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85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1"/>
            <a:ext cx="7772400" cy="76200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Hybrid Project</a:t>
            </a:r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1371600"/>
            <a:ext cx="7060057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Schedule</a:t>
            </a:r>
            <a:r>
              <a:rPr lang="en-US" sz="2000" dirty="0" smtClean="0"/>
              <a:t> proposed by </a:t>
            </a:r>
            <a:r>
              <a:rPr lang="en-US" sz="2000" dirty="0" err="1" smtClean="0"/>
              <a:t>SwissQual</a:t>
            </a:r>
            <a:r>
              <a:rPr lang="en-US" sz="2000" dirty="0" smtClean="0"/>
              <a:t>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/>
              <a:t>Deadline for test design: first week of January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smtClean="0"/>
              <a:t>Discuss (modify if necessary) test </a:t>
            </a:r>
            <a:r>
              <a:rPr lang="en-US" sz="2000" smtClean="0"/>
              <a:t>design, finished by </a:t>
            </a:r>
            <a:r>
              <a:rPr lang="en-US" sz="2000" dirty="0" smtClean="0"/>
              <a:t>of January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/>
              <a:t>Joint effort: source scene pool </a:t>
            </a:r>
            <a:r>
              <a:rPr lang="en-US" sz="2000" smtClean="0"/>
              <a:t>finished </a:t>
            </a:r>
            <a:r>
              <a:rPr lang="en-US" sz="2000" smtClean="0"/>
              <a:t>by end </a:t>
            </a:r>
            <a:r>
              <a:rPr lang="en-US" sz="2000" dirty="0" smtClean="0"/>
              <a:t>of January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/>
              <a:t>PVS creation</a:t>
            </a:r>
            <a:r>
              <a:rPr lang="en-US" sz="2000" smtClean="0"/>
              <a:t>: February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smtClean="0"/>
              <a:t>Hybrid interim meeting to check and discuss PVSs</a:t>
            </a:r>
            <a:endParaRPr lang="en-US" sz="2000" dirty="0" smtClean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/>
              <a:t>Subjective testing:  March, April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000" dirty="0" smtClean="0"/>
              <a:t>Data evaluation: May, until next meeting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 smtClean="0"/>
          </a:p>
          <a:p>
            <a:r>
              <a:rPr lang="en-US" b="1" dirty="0" smtClean="0"/>
              <a:t>Note</a:t>
            </a:r>
            <a:r>
              <a:rPr lang="en-US" dirty="0" smtClean="0"/>
              <a:t>: In case of too much delay for test design or PVS creation for a dataset, we propose to </a:t>
            </a:r>
            <a:r>
              <a:rPr lang="en-US" b="1" dirty="0" smtClean="0"/>
              <a:t>skip the data set</a:t>
            </a:r>
            <a:r>
              <a:rPr lang="en-US" dirty="0" smtClean="0"/>
              <a:t>, to avoid additional delay.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VQEG Meeting Singapore, December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293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103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Hybrid Project</vt:lpstr>
    </vt:vector>
  </TitlesOfParts>
  <Company>Swissqual AG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Hybrid Project</dc:title>
  <dc:creator>Borer, Silvio</dc:creator>
  <cp:lastModifiedBy>Borer, Silvio</cp:lastModifiedBy>
  <cp:revision>41</cp:revision>
  <dcterms:created xsi:type="dcterms:W3CDTF">2012-12-09T19:17:51Z</dcterms:created>
  <dcterms:modified xsi:type="dcterms:W3CDTF">2012-12-11T08:24:35Z</dcterms:modified>
</cp:coreProperties>
</file>