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70" r:id="rId3"/>
    <p:sldId id="268" r:id="rId4"/>
    <p:sldId id="272" r:id="rId5"/>
    <p:sldId id="271" r:id="rId6"/>
    <p:sldId id="273" r:id="rId7"/>
    <p:sldId id="269" r:id="rId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tyl ciemny 2 - Akcent 5/Ak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4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EBD29-8981-4E9C-B6DA-510643071FD8}" type="datetimeFigureOut">
              <a:rPr lang="pl-PL" smtClean="0"/>
              <a:pPr/>
              <a:t>2010-11-12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239B4-D32E-4E0C-9635-6699245FF6A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81759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239B4-D32E-4E0C-9635-6699245FF6A5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90900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AB4EF-A26C-4926-90C1-A79044825F52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822984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AB4EF-A26C-4926-90C1-A79044825F52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78976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2502-0D4C-4DFB-BAD1-7C9C16145947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40808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4409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4A83D-DB40-4F55-A22B-95C4B7CE5182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61872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321B-52A7-48E6-B489-372E108058B7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503183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87E6-6BB7-41B4-BF59-4DC4692D688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218108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8256-24D6-4550-B51E-B520F81523BB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499842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C42CA-4139-4BD4-86D3-A159F9722111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01578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08B4E-AB77-49EF-BBCF-4EA182AC7DB7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01781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5D4D-D5C9-4798-B672-82865D622612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839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5D21-BFF7-453C-859D-D53270169FB2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94489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E523-B96D-4821-9442-FD764DDEE02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9112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39BAD-1852-42B5-A0F0-8F23F7ACEED3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5093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QART</a:t>
            </a:r>
            <a:r>
              <a:rPr lang="en-US" dirty="0" smtClean="0"/>
              <a:t> </a:t>
            </a:r>
            <a:r>
              <a:rPr lang="pl-PL" dirty="0" smtClean="0"/>
              <a:t>Update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Carolyn Ford (ITS-NTIA)</a:t>
            </a:r>
            <a:br>
              <a:rPr lang="en-US" dirty="0" smtClean="0"/>
            </a:br>
            <a:r>
              <a:rPr lang="en-US" u="sng" dirty="0" smtClean="0"/>
              <a:t>Mikołaj Leszczuk (AGH)</a:t>
            </a:r>
            <a:endParaRPr lang="pl-PL" u="sng" dirty="0"/>
          </a:p>
        </p:txBody>
      </p:sp>
      <p:pic>
        <p:nvPicPr>
          <p:cNvPr id="4" name="Picture 2" descr="http://www.its.bldrdoc.gov/vqeg/graphics/VQEGlogo_280x1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794000" y="0"/>
            <a:ext cx="3556000" cy="127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61506339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782960"/>
          </a:xfrm>
        </p:spPr>
        <p:txBody>
          <a:bodyPr>
            <a:normAutofit/>
          </a:bodyPr>
          <a:lstStyle/>
          <a:p>
            <a:r>
              <a:rPr lang="en-US" dirty="0" smtClean="0"/>
              <a:t>Organizations (</a:t>
            </a:r>
            <a:r>
              <a:rPr lang="en-US" baseline="30000" dirty="0" smtClean="0"/>
              <a:t>*</a:t>
            </a:r>
            <a:r>
              <a:rPr lang="en-US" dirty="0" smtClean="0"/>
              <a:t> – Co-Chairs)</a:t>
            </a:r>
            <a:endParaRPr lang="pl-PL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82715226"/>
              </p:ext>
            </p:extLst>
          </p:nvPr>
        </p:nvGraphicFramePr>
        <p:xfrm>
          <a:off x="35496" y="764708"/>
          <a:ext cx="9073007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287"/>
                <a:gridCol w="4739313"/>
                <a:gridCol w="576064"/>
                <a:gridCol w="720080"/>
                <a:gridCol w="864096"/>
                <a:gridCol w="792088"/>
                <a:gridCol w="720079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Abbreviation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Name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Test-Plan?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Tests?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Footage?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Standardization?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In Atlanta?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u="none" dirty="0" smtClean="0"/>
                        <a:t>NTIA</a:t>
                      </a:r>
                      <a:r>
                        <a:rPr lang="en-US" sz="1400" u="none" baseline="30000" dirty="0" smtClean="0"/>
                        <a:t>*</a:t>
                      </a:r>
                      <a:endParaRPr lang="pl-PL" sz="1400" u="none" baseline="30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u="none" dirty="0" err="1" smtClean="0"/>
                        <a:t>National</a:t>
                      </a:r>
                      <a:r>
                        <a:rPr lang="pl-PL" sz="1400" u="none" dirty="0" smtClean="0"/>
                        <a:t> </a:t>
                      </a:r>
                      <a:r>
                        <a:rPr lang="pl-PL" sz="1400" u="none" dirty="0" err="1" smtClean="0"/>
                        <a:t>Telecommunications</a:t>
                      </a:r>
                      <a:r>
                        <a:rPr lang="pl-PL" sz="1400" u="none" dirty="0" smtClean="0"/>
                        <a:t> and Information Administration</a:t>
                      </a:r>
                      <a:endParaRPr lang="pl-PL" sz="1400" u="none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Contributed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Done</a:t>
                      </a:r>
                      <a:r>
                        <a:rPr lang="en-US" sz="1400" baseline="0" dirty="0" smtClean="0"/>
                        <a:t> &amp; </a:t>
                      </a:r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Provided</a:t>
                      </a:r>
                      <a:r>
                        <a:rPr lang="en-US" sz="1400" baseline="0" dirty="0" smtClean="0"/>
                        <a:t> &amp; </a:t>
                      </a:r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ASIS/SIA</a:t>
                      </a:r>
                    </a:p>
                    <a:p>
                      <a:pPr algn="ctr"/>
                      <a:r>
                        <a:rPr lang="en-US" sz="1400" dirty="0" smtClean="0"/>
                        <a:t> &amp; 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>
                        <a:solidFill>
                          <a:srgbClr val="00B05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u="none" dirty="0" smtClean="0"/>
                        <a:t>AGH</a:t>
                      </a:r>
                      <a:r>
                        <a:rPr lang="en-US" sz="1400" u="none" baseline="30000" dirty="0" smtClean="0"/>
                        <a:t>*</a:t>
                      </a:r>
                      <a:endParaRPr lang="pl-PL" sz="1400" u="none" baseline="30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dirty="0" smtClean="0"/>
                        <a:t>AGH University of Science and Technology</a:t>
                      </a:r>
                      <a:endParaRPr lang="pl-PL" sz="1400" u="none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Contributed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Done</a:t>
                      </a:r>
                      <a:r>
                        <a:rPr lang="en-US" sz="1400" baseline="0" dirty="0" smtClean="0"/>
                        <a:t> &amp; </a:t>
                      </a:r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Provided &amp; 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>
                        <a:solidFill>
                          <a:srgbClr val="00B05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GUT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Gdansk University of Technology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Contributed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Provided &amp; 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PUT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Poznan University of Technology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GHP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Polish Headquarters of Police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FOI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 smtClean="0"/>
                        <a:t>Swedish</a:t>
                      </a:r>
                      <a:r>
                        <a:rPr lang="pl-PL" sz="1400" dirty="0" smtClean="0"/>
                        <a:t> </a:t>
                      </a:r>
                      <a:r>
                        <a:rPr lang="pl-PL" sz="1400" dirty="0" err="1" smtClean="0"/>
                        <a:t>Defence</a:t>
                      </a:r>
                      <a:r>
                        <a:rPr lang="pl-PL" sz="1400" dirty="0" smtClean="0"/>
                        <a:t> </a:t>
                      </a:r>
                      <a:r>
                        <a:rPr lang="pl-PL" sz="1400" dirty="0" err="1" smtClean="0"/>
                        <a:t>Research</a:t>
                      </a:r>
                      <a:r>
                        <a:rPr lang="pl-PL" sz="1400" dirty="0" smtClean="0"/>
                        <a:t> </a:t>
                      </a:r>
                      <a:r>
                        <a:rPr lang="pl-PL" sz="1400" dirty="0" err="1" smtClean="0"/>
                        <a:t>Agency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PSNI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Police Service of Northern Ireland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QMUL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Queen Mary, University of London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IBBT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Ghent University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 smtClean="0"/>
                        <a:t>IRCCyN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L'Institut de Recherche en Communications et Cybernétique de Nantes 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DT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Deutsche Telecom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Yonsei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Yonsei</a:t>
                      </a:r>
                      <a:r>
                        <a:rPr lang="en-US" sz="1400" dirty="0" smtClean="0"/>
                        <a:t> University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Axis 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Axis Communications</a:t>
                      </a:r>
                      <a:endParaRPr lang="pl-PL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ASIS/SIA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March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March Networks</a:t>
                      </a:r>
                      <a:endParaRPr lang="pl-PL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/>
                        <a:t>P</a:t>
                      </a:r>
                      <a:r>
                        <a:rPr lang="en-US" sz="1400" dirty="0" err="1" smtClean="0"/>
                        <a:t>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ASIS/SIA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VQiPS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Other VQiPS contributors</a:t>
                      </a:r>
                      <a:endParaRPr lang="pl-PL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ASIS/SIA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FF00"/>
                          </a:solidFill>
                        </a:rPr>
                        <a:t>Some</a:t>
                      </a:r>
                      <a:endParaRPr lang="pl-PL" sz="1400" dirty="0">
                        <a:solidFill>
                          <a:srgbClr val="FFFF00"/>
                        </a:solidFill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8284335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QART Test-Plan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 err="1" smtClean="0"/>
              <a:t>Edits</a:t>
            </a:r>
            <a:r>
              <a:rPr lang="pl-PL" dirty="0" smtClean="0"/>
              <a:t> </a:t>
            </a:r>
            <a:r>
              <a:rPr lang="pl-PL" dirty="0" err="1" smtClean="0"/>
              <a:t>mainly</a:t>
            </a:r>
            <a:r>
              <a:rPr lang="pl-PL" dirty="0" smtClean="0"/>
              <a:t> in „</a:t>
            </a:r>
            <a:r>
              <a:rPr lang="pl-PL" dirty="0" err="1" smtClean="0"/>
              <a:t>Subjective</a:t>
            </a:r>
            <a:r>
              <a:rPr lang="pl-PL" dirty="0" smtClean="0"/>
              <a:t> Rating </a:t>
            </a:r>
            <a:r>
              <a:rPr lang="pl-PL" dirty="0" err="1" smtClean="0"/>
              <a:t>Tests</a:t>
            </a:r>
            <a:r>
              <a:rPr lang="pl-PL" dirty="0" smtClean="0"/>
              <a:t>”</a:t>
            </a:r>
          </a:p>
          <a:p>
            <a:r>
              <a:rPr lang="pl-PL" dirty="0" err="1" smtClean="0"/>
              <a:t>Task-based</a:t>
            </a:r>
            <a:r>
              <a:rPr lang="pl-PL" dirty="0" smtClean="0"/>
              <a:t> video </a:t>
            </a:r>
            <a:r>
              <a:rPr lang="pl-PL" dirty="0" err="1" smtClean="0"/>
              <a:t>tests</a:t>
            </a:r>
            <a:r>
              <a:rPr lang="pl-PL" dirty="0" smtClean="0"/>
              <a:t> </a:t>
            </a:r>
            <a:r>
              <a:rPr lang="pl-PL" dirty="0" err="1" smtClean="0"/>
              <a:t>described</a:t>
            </a:r>
            <a:endParaRPr lang="pl-PL" dirty="0" smtClean="0"/>
          </a:p>
          <a:p>
            <a:pPr lvl="1"/>
            <a:r>
              <a:rPr lang="pl-PL" dirty="0"/>
              <a:t>Resolution </a:t>
            </a:r>
            <a:r>
              <a:rPr lang="pl-PL" dirty="0" err="1" smtClean="0"/>
              <a:t>measurement</a:t>
            </a:r>
            <a:r>
              <a:rPr lang="pl-PL" dirty="0" smtClean="0"/>
              <a:t> (NTIA)</a:t>
            </a:r>
          </a:p>
          <a:p>
            <a:pPr lvl="1"/>
            <a:r>
              <a:rPr lang="pl-PL" dirty="0" smtClean="0"/>
              <a:t>Object </a:t>
            </a:r>
            <a:r>
              <a:rPr lang="pl-PL" dirty="0" err="1" smtClean="0"/>
              <a:t>recognition</a:t>
            </a:r>
            <a:r>
              <a:rPr lang="pl-PL" dirty="0" smtClean="0"/>
              <a:t> (NTIA)</a:t>
            </a:r>
          </a:p>
          <a:p>
            <a:pPr lvl="1"/>
            <a:r>
              <a:rPr lang="pl-PL" dirty="0" err="1" smtClean="0"/>
              <a:t>Vehicle</a:t>
            </a:r>
            <a:r>
              <a:rPr lang="pl-PL" dirty="0" smtClean="0"/>
              <a:t> </a:t>
            </a:r>
            <a:r>
              <a:rPr lang="pl-PL" dirty="0" err="1" smtClean="0"/>
              <a:t>recognition</a:t>
            </a:r>
            <a:r>
              <a:rPr lang="pl-PL" dirty="0" smtClean="0"/>
              <a:t> (AGH)</a:t>
            </a:r>
          </a:p>
          <a:p>
            <a:pPr lvl="1"/>
            <a:r>
              <a:rPr lang="pl-PL" dirty="0" smtClean="0"/>
              <a:t>HCI – Human </a:t>
            </a:r>
            <a:r>
              <a:rPr lang="pl-PL" dirty="0" err="1" smtClean="0"/>
              <a:t>Computer</a:t>
            </a:r>
            <a:r>
              <a:rPr lang="pl-PL" dirty="0" smtClean="0"/>
              <a:t> </a:t>
            </a:r>
            <a:r>
              <a:rPr lang="pl-PL" dirty="0" err="1" smtClean="0"/>
              <a:t>Interaction</a:t>
            </a:r>
            <a:r>
              <a:rPr lang="pl-PL" dirty="0" smtClean="0"/>
              <a:t> (GUT)</a:t>
            </a:r>
          </a:p>
          <a:p>
            <a:r>
              <a:rPr lang="pl-PL" dirty="0" err="1" smtClean="0"/>
              <a:t>Expected</a:t>
            </a:r>
            <a:endParaRPr lang="pl-PL" dirty="0" smtClean="0"/>
          </a:p>
          <a:p>
            <a:pPr lvl="1"/>
            <a:r>
              <a:rPr lang="pl-PL" dirty="0" err="1" smtClean="0"/>
              <a:t>More</a:t>
            </a:r>
            <a:r>
              <a:rPr lang="pl-PL" dirty="0" smtClean="0"/>
              <a:t> </a:t>
            </a:r>
            <a:r>
              <a:rPr lang="pl-PL" dirty="0" err="1" smtClean="0"/>
              <a:t>tests</a:t>
            </a:r>
            <a:endParaRPr lang="pl-PL" dirty="0" smtClean="0"/>
          </a:p>
          <a:p>
            <a:pPr lvl="1"/>
            <a:r>
              <a:rPr lang="pl-PL" dirty="0" smtClean="0"/>
              <a:t>Clustering </a:t>
            </a:r>
            <a:r>
              <a:rPr lang="pl-PL" dirty="0" err="1" smtClean="0"/>
              <a:t>into</a:t>
            </a:r>
            <a:r>
              <a:rPr lang="pl-PL" dirty="0" smtClean="0"/>
              <a:t> </a:t>
            </a:r>
            <a:r>
              <a:rPr lang="en-US" dirty="0" smtClean="0"/>
              <a:t>Generalized </a:t>
            </a:r>
            <a:r>
              <a:rPr lang="pl-PL" dirty="0" err="1" smtClean="0"/>
              <a:t>Used</a:t>
            </a:r>
            <a:r>
              <a:rPr lang="pl-PL" dirty="0" smtClean="0"/>
              <a:t> </a:t>
            </a:r>
            <a:r>
              <a:rPr lang="pl-PL" dirty="0" err="1" smtClean="0"/>
              <a:t>Classes</a:t>
            </a:r>
            <a:r>
              <a:rPr lang="pl-PL" dirty="0" smtClean="0"/>
              <a:t> </a:t>
            </a:r>
            <a:r>
              <a:rPr lang="en-US" dirty="0" smtClean="0"/>
              <a:t>(GUC)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3</a:t>
            </a:fld>
            <a:endParaRPr lang="pl-PL"/>
          </a:p>
        </p:txBody>
      </p:sp>
      <p:pic>
        <p:nvPicPr>
          <p:cNvPr id="1026" name="Picture 2" descr="http://upload.wikimedia.org/wikipedia/en/2/29/Google_Docs_logo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423709"/>
            <a:ext cx="4038600" cy="8789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57420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41438"/>
          </a:xfrm>
        </p:spPr>
        <p:txBody>
          <a:bodyPr>
            <a:normAutofit fontScale="90000"/>
          </a:bodyPr>
          <a:lstStyle/>
          <a:p>
            <a:r>
              <a:rPr lang="en-US" dirty="0"/>
              <a:t>Human Object Recognition </a:t>
            </a:r>
            <a:r>
              <a:rPr lang="en-US" dirty="0" smtClean="0"/>
              <a:t>Tests</a:t>
            </a:r>
            <a:br>
              <a:rPr lang="en-US" dirty="0" smtClean="0"/>
            </a:br>
            <a:r>
              <a:rPr lang="en-US" dirty="0" smtClean="0"/>
              <a:t>(Task-Based Test Method)</a:t>
            </a:r>
            <a:endParaRPr lang="en-US" dirty="0"/>
          </a:p>
        </p:txBody>
      </p:sp>
      <p:pic>
        <p:nvPicPr>
          <p:cNvPr id="8" name="Content Placeholder 7" descr="mediaplay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81936" y="1600200"/>
            <a:ext cx="5180127" cy="4525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1038360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pl-PL" dirty="0" smtClean="0"/>
              <a:t>Car </a:t>
            </a:r>
            <a:r>
              <a:rPr lang="en-US" dirty="0" smtClean="0"/>
              <a:t>Recognition </a:t>
            </a:r>
            <a:r>
              <a:rPr lang="pl-PL" dirty="0" smtClean="0"/>
              <a:t>Test</a:t>
            </a:r>
            <a:endParaRPr lang="en-US" dirty="0"/>
          </a:p>
        </p:txBody>
      </p:sp>
      <p:pic>
        <p:nvPicPr>
          <p:cNvPr id="1027" name="Picture 3" descr="C:\Users\Lynx\Desktop\prezentacja_gdańsk\caly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40738"/>
            <a:ext cx="6528377" cy="53225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FF93-27DF-4D75-86A7-697D9C3E450D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62691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Subject Sometimes Put </a:t>
            </a:r>
            <a:r>
              <a:rPr lang="en-US" dirty="0"/>
              <a:t>to S</a:t>
            </a:r>
            <a:r>
              <a:rPr lang="en-US" dirty="0" smtClean="0"/>
              <a:t>leep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>
          <a:xfrm>
            <a:off x="1000100" y="3429000"/>
            <a:ext cx="8143900" cy="2714644"/>
          </a:xfrm>
        </p:spPr>
        <p:txBody>
          <a:bodyPr/>
          <a:lstStyle/>
          <a:p>
            <a:r>
              <a:rPr lang="en-US" dirty="0"/>
              <a:t>Methodology </a:t>
            </a:r>
            <a:r>
              <a:rPr lang="en-US" dirty="0" smtClean="0"/>
              <a:t>to </a:t>
            </a:r>
            <a:r>
              <a:rPr lang="en-US" dirty="0"/>
              <a:t>remove </a:t>
            </a:r>
            <a:r>
              <a:rPr lang="en-US" dirty="0" smtClean="0"/>
              <a:t>subjects</a:t>
            </a:r>
            <a:endParaRPr lang="pl-PL" dirty="0"/>
          </a:p>
        </p:txBody>
      </p:sp>
      <p:pic>
        <p:nvPicPr>
          <p:cNvPr id="6146" name="Picture 2" descr="http://stuffblackpeoplehate.files.wordpress.com/2008/05/insights_sleep_on_compu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00" y="0"/>
            <a:ext cx="28575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9F53-BE29-4C2A-A880-B60DEA27D516}" type="datetime1">
              <a:rPr lang="en-US" smtClean="0"/>
              <a:pPr/>
              <a:t>11/12/2010</a:t>
            </a:fld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4294967295"/>
          </p:nvPr>
        </p:nvSpPr>
        <p:spPr>
          <a:xfrm>
            <a:off x="4929190" y="6286520"/>
            <a:ext cx="438176" cy="428644"/>
          </a:xfrm>
          <a:prstGeom prst="rect">
            <a:avLst/>
          </a:prstGeom>
        </p:spPr>
        <p:txBody>
          <a:bodyPr/>
          <a:lstStyle/>
          <a:p>
            <a:fld id="{39D8FF93-27DF-4D75-86A7-697D9C3E450D}" type="slidenum">
              <a:rPr lang="pl-PL" smtClean="0"/>
              <a:pPr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42178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Boston VQiPS Meeting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Draft of video quality standards proposal for CCTV/security applications</a:t>
            </a:r>
          </a:p>
          <a:p>
            <a:r>
              <a:rPr lang="en-US" dirty="0" smtClean="0"/>
              <a:t>Plans for next tests:</a:t>
            </a:r>
          </a:p>
          <a:p>
            <a:pPr lvl="1"/>
            <a:r>
              <a:rPr lang="en-US" dirty="0" smtClean="0"/>
              <a:t>Experiment of remote/distributed testing</a:t>
            </a:r>
          </a:p>
          <a:p>
            <a:pPr lvl="1"/>
            <a:r>
              <a:rPr lang="en-US" dirty="0" smtClean="0"/>
              <a:t>Plan for fire/smoke reading test method</a:t>
            </a:r>
          </a:p>
          <a:p>
            <a:pPr lvl="1"/>
            <a:r>
              <a:rPr lang="en-US" dirty="0" smtClean="0"/>
              <a:t>Plan for forensic </a:t>
            </a:r>
            <a:r>
              <a:rPr lang="en-US" smtClean="0"/>
              <a:t>analyst test method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406420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300</Words>
  <Application>Microsoft Office PowerPoint</Application>
  <PresentationFormat>On-screen Show (4:3)</PresentationFormat>
  <Paragraphs>148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Motyw pakietu Office</vt:lpstr>
      <vt:lpstr>QART Update</vt:lpstr>
      <vt:lpstr>Organizations (* – Co-Chairs)</vt:lpstr>
      <vt:lpstr>QART Test-Plan</vt:lpstr>
      <vt:lpstr>Human Object Recognition Tests (Task-Based Test Method)</vt:lpstr>
      <vt:lpstr>Car Recognition Test</vt:lpstr>
      <vt:lpstr>Subject Sometimes Put to Sleep</vt:lpstr>
      <vt:lpstr>Boston VQiPS Meeting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QART Paths of Standardization</dc:title>
  <dc:creator>Mikołaj Leszczuk</dc:creator>
  <cp:lastModifiedBy>CFord</cp:lastModifiedBy>
  <cp:revision>40</cp:revision>
  <dcterms:created xsi:type="dcterms:W3CDTF">2010-10-12T13:51:59Z</dcterms:created>
  <dcterms:modified xsi:type="dcterms:W3CDTF">2010-11-12T21:06:24Z</dcterms:modified>
</cp:coreProperties>
</file>