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26" r:id="rId1"/>
  </p:sldMasterIdLst>
  <p:notesMasterIdLst>
    <p:notesMasterId r:id="rId16"/>
  </p:notesMasterIdLst>
  <p:handoutMasterIdLst>
    <p:handoutMasterId r:id="rId17"/>
  </p:handoutMasterIdLst>
  <p:sldIdLst>
    <p:sldId id="474" r:id="rId2"/>
    <p:sldId id="498" r:id="rId3"/>
    <p:sldId id="475" r:id="rId4"/>
    <p:sldId id="476" r:id="rId5"/>
    <p:sldId id="477" r:id="rId6"/>
    <p:sldId id="479" r:id="rId7"/>
    <p:sldId id="500" r:id="rId8"/>
    <p:sldId id="492" r:id="rId9"/>
    <p:sldId id="518" r:id="rId10"/>
    <p:sldId id="519" r:id="rId11"/>
    <p:sldId id="511" r:id="rId12"/>
    <p:sldId id="489" r:id="rId13"/>
    <p:sldId id="505" r:id="rId14"/>
    <p:sldId id="319" r:id="rId15"/>
  </p:sldIdLst>
  <p:sldSz cx="10080625" cy="7559675"/>
  <p:notesSz cx="9928225" cy="6797675"/>
  <p:defaultTextStyle>
    <a:defPPr>
      <a:defRPr lang="en-GB"/>
    </a:defPPr>
    <a:lvl1pPr algn="l" rtl="0" fontAlgn="base">
      <a:spcBef>
        <a:spcPct val="0"/>
      </a:spcBef>
      <a:spcAft>
        <a:spcPct val="0"/>
      </a:spcAft>
      <a:defRPr kern="1200">
        <a:solidFill>
          <a:schemeClr val="tx1"/>
        </a:solidFill>
        <a:latin typeface="Arial" charset="0"/>
        <a:ea typeface="+mn-ea"/>
        <a:cs typeface="+mn-cs"/>
      </a:defRPr>
    </a:lvl1pPr>
    <a:lvl2pPr marL="454025" indent="3175" algn="l" rtl="0" fontAlgn="base">
      <a:spcBef>
        <a:spcPct val="0"/>
      </a:spcBef>
      <a:spcAft>
        <a:spcPct val="0"/>
      </a:spcAft>
      <a:defRPr kern="1200">
        <a:solidFill>
          <a:schemeClr val="tx1"/>
        </a:solidFill>
        <a:latin typeface="Arial" charset="0"/>
        <a:ea typeface="+mn-ea"/>
        <a:cs typeface="+mn-cs"/>
      </a:defRPr>
    </a:lvl2pPr>
    <a:lvl3pPr marL="911225" indent="3175" algn="l" rtl="0" fontAlgn="base">
      <a:spcBef>
        <a:spcPct val="0"/>
      </a:spcBef>
      <a:spcAft>
        <a:spcPct val="0"/>
      </a:spcAft>
      <a:defRPr kern="1200">
        <a:solidFill>
          <a:schemeClr val="tx1"/>
        </a:solidFill>
        <a:latin typeface="Arial" charset="0"/>
        <a:ea typeface="+mn-ea"/>
        <a:cs typeface="+mn-cs"/>
      </a:defRPr>
    </a:lvl3pPr>
    <a:lvl4pPr marL="1368425" indent="3175" algn="l" rtl="0" fontAlgn="base">
      <a:spcBef>
        <a:spcPct val="0"/>
      </a:spcBef>
      <a:spcAft>
        <a:spcPct val="0"/>
      </a:spcAft>
      <a:defRPr kern="1200">
        <a:solidFill>
          <a:schemeClr val="tx1"/>
        </a:solidFill>
        <a:latin typeface="Arial" charset="0"/>
        <a:ea typeface="+mn-ea"/>
        <a:cs typeface="+mn-cs"/>
      </a:defRPr>
    </a:lvl4pPr>
    <a:lvl5pPr marL="1825625" indent="3175"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xmlns:mc="http://schemas.openxmlformats.org/markup-compatibility/2006" xmlns:a14="http://schemas.microsoft.com/office/drawing/2010/main" val="FF0000" mc:Ignorable=""/>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Styl z motywem 1 — Ak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7292A2E-F333-43FB-9621-5CBBE7FDCDCB}" styleName="Styl jasny 2 — Ak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284E427A-3D55-4303-BF80-6455036E1DE7}" styleName="Styl z motywem 1 — Ak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Styl pośredni 2 — Ak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644" autoAdjust="0"/>
  </p:normalViewPr>
  <p:slideViewPr>
    <p:cSldViewPr snapToGrid="0">
      <p:cViewPr varScale="1">
        <p:scale>
          <a:sx n="103" d="100"/>
          <a:sy n="103" d="100"/>
        </p:scale>
        <p:origin x="-1524" y="-102"/>
      </p:cViewPr>
      <p:guideLst>
        <p:guide orient="horz" pos="2161"/>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9" d="100"/>
          <a:sy n="59" d="100"/>
        </p:scale>
        <p:origin x="-1752" y="-72"/>
      </p:cViewPr>
      <p:guideLst>
        <p:guide orient="horz" pos="1831"/>
        <p:guide pos="2838"/>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iagrams/_rels/data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eg"/><Relationship Id="rId4" Type="http://schemas.openxmlformats.org/officeDocument/2006/relationships/image" Target="../media/image10.gif"/></Relationships>
</file>

<file path=ppt/diagrams/_rels/drawing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png"/><Relationship Id="rId1" Type="http://schemas.openxmlformats.org/officeDocument/2006/relationships/image" Target="../media/image7.jpeg"/><Relationship Id="rId4" Type="http://schemas.openxmlformats.org/officeDocument/2006/relationships/image" Target="../media/image8.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96C7ED-9A3A-41CD-803C-203E29FF2EE7}" type="doc">
      <dgm:prSet loTypeId="urn:microsoft.com/office/officeart/2008/layout/AccentedPicture" loCatId="picture" qsTypeId="urn:microsoft.com/office/officeart/2005/8/quickstyle/3d3" qsCatId="3D" csTypeId="urn:microsoft.com/office/officeart/2005/8/colors/accent1_2" csCatId="accent1" phldr="1"/>
      <dgm:spPr/>
      <dgm:t>
        <a:bodyPr/>
        <a:lstStyle/>
        <a:p>
          <a:endParaRPr lang="pl-PL"/>
        </a:p>
      </dgm:t>
    </dgm:pt>
    <dgm:pt modelId="{0B35EC7A-FCD3-48DC-B5B6-7351EDA85709}">
      <dgm:prSet phldrT="[Text]"/>
      <dgm:spPr/>
      <dgm:t>
        <a:bodyPr/>
        <a:lstStyle/>
        <a:p>
          <a:r>
            <a:rPr lang="en-US" b="1" dirty="0" smtClean="0">
              <a:latin typeface="Verdana" pitchFamily="34" charset="0"/>
              <a:ea typeface="Verdana" pitchFamily="34" charset="0"/>
              <a:cs typeface="Verdana" pitchFamily="34" charset="0"/>
            </a:rPr>
            <a:t>Gains on importance of overall increase in crime and terrorism</a:t>
          </a:r>
          <a:endParaRPr lang="pl-PL" b="1" dirty="0">
            <a:latin typeface="Verdana" pitchFamily="34" charset="0"/>
            <a:ea typeface="Verdana" pitchFamily="34" charset="0"/>
            <a:cs typeface="Verdana" pitchFamily="34" charset="0"/>
          </a:endParaRPr>
        </a:p>
      </dgm:t>
    </dgm:pt>
    <dgm:pt modelId="{E77F5841-46CF-4EFD-AB45-33EBFC728830}" type="parTrans" cxnId="{13AE9395-A50B-456C-A983-EC83AA8BDDB3}">
      <dgm:prSet/>
      <dgm:spPr/>
      <dgm:t>
        <a:bodyPr/>
        <a:lstStyle/>
        <a:p>
          <a:endParaRPr lang="pl-PL" b="1">
            <a:latin typeface="Verdana" pitchFamily="34" charset="0"/>
            <a:ea typeface="Verdana" pitchFamily="34" charset="0"/>
            <a:cs typeface="Verdana" pitchFamily="34" charset="0"/>
          </a:endParaRPr>
        </a:p>
      </dgm:t>
    </dgm:pt>
    <dgm:pt modelId="{9A48ED85-9ABE-4175-999C-C50723C968A5}" type="sibTrans" cxnId="{13AE9395-A50B-456C-A983-EC83AA8BDDB3}">
      <dgm:prSet>
        <dgm:style>
          <a:lnRef idx="0">
            <a:schemeClr val="accent3"/>
          </a:lnRef>
          <a:fillRef idx="3">
            <a:schemeClr val="accent3"/>
          </a:fillRef>
          <a:effectRef idx="3">
            <a:schemeClr val="accent3"/>
          </a:effectRef>
          <a:fontRef idx="minor">
            <a:schemeClr val="lt1"/>
          </a:fontRef>
        </dgm:style>
      </dgm:prSet>
      <dgm:spPr/>
      <dgm:t>
        <a:bodyPr/>
        <a:lstStyle/>
        <a:p>
          <a:endParaRPr lang="pl-PL" b="1">
            <a:latin typeface="Verdana" pitchFamily="34" charset="0"/>
            <a:ea typeface="Verdana" pitchFamily="34" charset="0"/>
            <a:cs typeface="Verdana" pitchFamily="34" charset="0"/>
          </a:endParaRPr>
        </a:p>
      </dgm:t>
    </dgm:pt>
    <dgm:pt modelId="{D2676E5A-B3F7-4A36-91FE-570C3E99F796}">
      <dgm:prSet phldrT="[Text]"/>
      <dgm:spPr/>
      <dgm:t>
        <a:bodyPr/>
        <a:lstStyle/>
        <a:p>
          <a:r>
            <a:rPr lang="en-US" b="1" dirty="0" smtClean="0">
              <a:latin typeface="Verdana" pitchFamily="34" charset="0"/>
              <a:ea typeface="Verdana" pitchFamily="34" charset="0"/>
              <a:cs typeface="Verdana" pitchFamily="34" charset="0"/>
            </a:rPr>
            <a:t>Attack on WTC</a:t>
          </a:r>
          <a:endParaRPr lang="pl-PL" b="1" dirty="0">
            <a:latin typeface="Verdana" pitchFamily="34" charset="0"/>
            <a:ea typeface="Verdana" pitchFamily="34" charset="0"/>
            <a:cs typeface="Verdana" pitchFamily="34" charset="0"/>
          </a:endParaRPr>
        </a:p>
      </dgm:t>
    </dgm:pt>
    <dgm:pt modelId="{BB35904D-60FE-453A-B393-E019E6484CC2}" type="parTrans" cxnId="{EDD079A4-1B63-4C25-858E-3C58D07181FF}">
      <dgm:prSet/>
      <dgm:spPr/>
      <dgm:t>
        <a:bodyPr/>
        <a:lstStyle/>
        <a:p>
          <a:endParaRPr lang="pl-PL" b="1">
            <a:latin typeface="Verdana" pitchFamily="34" charset="0"/>
            <a:ea typeface="Verdana" pitchFamily="34" charset="0"/>
            <a:cs typeface="Verdana" pitchFamily="34" charset="0"/>
          </a:endParaRPr>
        </a:p>
      </dgm:t>
    </dgm:pt>
    <dgm:pt modelId="{E5096B1D-73C0-4E5D-ADD5-1B890E64AB8A}" type="sibTrans" cxnId="{EDD079A4-1B63-4C25-858E-3C58D07181FF}">
      <dgm:prSet/>
      <dgm:spPr/>
      <dgm:t>
        <a:bodyPr/>
        <a:lstStyle/>
        <a:p>
          <a:endParaRPr lang="pl-PL" b="1">
            <a:latin typeface="Verdana" pitchFamily="34" charset="0"/>
            <a:ea typeface="Verdana" pitchFamily="34" charset="0"/>
            <a:cs typeface="Verdana" pitchFamily="34" charset="0"/>
          </a:endParaRPr>
        </a:p>
      </dgm:t>
    </dgm:pt>
    <dgm:pt modelId="{ECBC0A18-77F1-485B-82B8-16B6CA9AA417}">
      <dgm:prSet phldrT="[Text]"/>
      <dgm:spPr/>
      <dgm:t>
        <a:bodyPr/>
        <a:lstStyle/>
        <a:p>
          <a:r>
            <a:rPr lang="en-US" b="1" dirty="0" smtClean="0">
              <a:latin typeface="Verdana" pitchFamily="34" charset="0"/>
              <a:ea typeface="Verdana" pitchFamily="34" charset="0"/>
              <a:cs typeface="Verdana" pitchFamily="34" charset="0"/>
            </a:rPr>
            <a:t>Attack on public transport in London</a:t>
          </a:r>
          <a:endParaRPr lang="pl-PL" b="1" dirty="0">
            <a:latin typeface="Verdana" pitchFamily="34" charset="0"/>
            <a:ea typeface="Verdana" pitchFamily="34" charset="0"/>
            <a:cs typeface="Verdana" pitchFamily="34" charset="0"/>
          </a:endParaRPr>
        </a:p>
      </dgm:t>
    </dgm:pt>
    <dgm:pt modelId="{197E1F06-B476-4069-BA4D-440E888F4402}" type="parTrans" cxnId="{B29B78DE-BE7C-4DCD-A646-86FFC3540FB2}">
      <dgm:prSet/>
      <dgm:spPr/>
      <dgm:t>
        <a:bodyPr/>
        <a:lstStyle/>
        <a:p>
          <a:endParaRPr lang="pl-PL" b="1">
            <a:latin typeface="Verdana" pitchFamily="34" charset="0"/>
            <a:ea typeface="Verdana" pitchFamily="34" charset="0"/>
            <a:cs typeface="Verdana" pitchFamily="34" charset="0"/>
          </a:endParaRPr>
        </a:p>
      </dgm:t>
    </dgm:pt>
    <dgm:pt modelId="{2459AAC6-1163-4484-B2F3-F2DD4532B141}" type="sibTrans" cxnId="{B29B78DE-BE7C-4DCD-A646-86FFC3540FB2}">
      <dgm:prSet/>
      <dgm:spPr/>
      <dgm:t>
        <a:bodyPr/>
        <a:lstStyle/>
        <a:p>
          <a:endParaRPr lang="pl-PL" b="1">
            <a:latin typeface="Verdana" pitchFamily="34" charset="0"/>
            <a:ea typeface="Verdana" pitchFamily="34" charset="0"/>
            <a:cs typeface="Verdana" pitchFamily="34" charset="0"/>
          </a:endParaRPr>
        </a:p>
      </dgm:t>
    </dgm:pt>
    <dgm:pt modelId="{B2E54C25-CE91-4BB4-9875-4EDCCF69E0CE}">
      <dgm:prSet phldrT="[Text]"/>
      <dgm:spPr/>
      <dgm:t>
        <a:bodyPr/>
        <a:lstStyle/>
        <a:p>
          <a:r>
            <a:rPr lang="en-US" b="1" dirty="0" smtClean="0">
              <a:latin typeface="Verdana" pitchFamily="34" charset="0"/>
              <a:ea typeface="Verdana" pitchFamily="34" charset="0"/>
              <a:cs typeface="Verdana" pitchFamily="34" charset="0"/>
            </a:rPr>
            <a:t>Attack on public transport in Madrid</a:t>
          </a:r>
          <a:endParaRPr lang="pl-PL" b="1" dirty="0">
            <a:latin typeface="Verdana" pitchFamily="34" charset="0"/>
            <a:ea typeface="Verdana" pitchFamily="34" charset="0"/>
            <a:cs typeface="Verdana" pitchFamily="34" charset="0"/>
          </a:endParaRPr>
        </a:p>
      </dgm:t>
    </dgm:pt>
    <dgm:pt modelId="{5A5C1FC4-2562-45FD-8186-A459C72318B2}" type="parTrans" cxnId="{F25D6A75-B2BD-44B0-A08C-4B40DC434966}">
      <dgm:prSet/>
      <dgm:spPr/>
      <dgm:t>
        <a:bodyPr/>
        <a:lstStyle/>
        <a:p>
          <a:endParaRPr lang="pl-PL" b="1">
            <a:latin typeface="Verdana" pitchFamily="34" charset="0"/>
            <a:ea typeface="Verdana" pitchFamily="34" charset="0"/>
            <a:cs typeface="Verdana" pitchFamily="34" charset="0"/>
          </a:endParaRPr>
        </a:p>
      </dgm:t>
    </dgm:pt>
    <dgm:pt modelId="{592BBBCD-7064-4BAF-93BC-683E4BDE997F}" type="sibTrans" cxnId="{F25D6A75-B2BD-44B0-A08C-4B40DC434966}">
      <dgm:prSet/>
      <dgm:spPr/>
      <dgm:t>
        <a:bodyPr/>
        <a:lstStyle/>
        <a:p>
          <a:endParaRPr lang="pl-PL" b="1">
            <a:latin typeface="Verdana" pitchFamily="34" charset="0"/>
            <a:ea typeface="Verdana" pitchFamily="34" charset="0"/>
            <a:cs typeface="Verdana" pitchFamily="34" charset="0"/>
          </a:endParaRPr>
        </a:p>
      </dgm:t>
    </dgm:pt>
    <dgm:pt modelId="{99ED9DFC-D420-4921-B0F7-6D3D72A90B50}">
      <dgm:prSet phldrT="[Text]"/>
      <dgm:spPr/>
      <dgm:t>
        <a:bodyPr/>
        <a:lstStyle/>
        <a:p>
          <a:r>
            <a:rPr lang="en-US" b="1" dirty="0" smtClean="0">
              <a:latin typeface="Verdana" pitchFamily="34" charset="0"/>
              <a:ea typeface="Verdana" pitchFamily="34" charset="0"/>
              <a:cs typeface="Verdana" pitchFamily="34" charset="0"/>
            </a:rPr>
            <a:t>Other public urban areas</a:t>
          </a:r>
          <a:endParaRPr lang="pl-PL" b="1" dirty="0">
            <a:latin typeface="Verdana" pitchFamily="34" charset="0"/>
            <a:ea typeface="Verdana" pitchFamily="34" charset="0"/>
            <a:cs typeface="Verdana" pitchFamily="34" charset="0"/>
          </a:endParaRPr>
        </a:p>
      </dgm:t>
    </dgm:pt>
    <dgm:pt modelId="{AA23B45B-2692-4D96-ADCA-530E009A7AD9}" type="sibTrans" cxnId="{4D88599D-82AF-4942-AD3A-E9205F858AE4}">
      <dgm:prSet/>
      <dgm:spPr/>
      <dgm:t>
        <a:bodyPr/>
        <a:lstStyle/>
        <a:p>
          <a:endParaRPr lang="pl-PL" b="1">
            <a:latin typeface="Verdana" pitchFamily="34" charset="0"/>
            <a:ea typeface="Verdana" pitchFamily="34" charset="0"/>
            <a:cs typeface="Verdana" pitchFamily="34" charset="0"/>
          </a:endParaRPr>
        </a:p>
      </dgm:t>
    </dgm:pt>
    <dgm:pt modelId="{AAE856DA-D81F-40B5-B116-96D397AF136E}" type="parTrans" cxnId="{4D88599D-82AF-4942-AD3A-E9205F858AE4}">
      <dgm:prSet/>
      <dgm:spPr/>
      <dgm:t>
        <a:bodyPr/>
        <a:lstStyle/>
        <a:p>
          <a:endParaRPr lang="pl-PL" b="1">
            <a:latin typeface="Verdana" pitchFamily="34" charset="0"/>
            <a:ea typeface="Verdana" pitchFamily="34" charset="0"/>
            <a:cs typeface="Verdana" pitchFamily="34" charset="0"/>
          </a:endParaRPr>
        </a:p>
      </dgm:t>
    </dgm:pt>
    <dgm:pt modelId="{683D4866-9D26-4B7C-B273-91669D5C7499}">
      <dgm:prSet phldrT="[Text]"/>
      <dgm:spPr/>
      <dgm:t>
        <a:bodyPr/>
        <a:lstStyle/>
        <a:p>
          <a:r>
            <a:rPr lang="en-US" b="1" dirty="0" smtClean="0">
              <a:latin typeface="Verdana" pitchFamily="34" charset="0"/>
              <a:ea typeface="Verdana" pitchFamily="34" charset="0"/>
              <a:cs typeface="Verdana" pitchFamily="34" charset="0"/>
            </a:rPr>
            <a:t>Airports</a:t>
          </a:r>
          <a:endParaRPr lang="pl-PL" b="1" dirty="0">
            <a:latin typeface="Verdana" pitchFamily="34" charset="0"/>
            <a:ea typeface="Verdana" pitchFamily="34" charset="0"/>
            <a:cs typeface="Verdana" pitchFamily="34" charset="0"/>
          </a:endParaRPr>
        </a:p>
      </dgm:t>
    </dgm:pt>
    <dgm:pt modelId="{1F6AA0E6-195D-4F7F-B2D2-CE22E95070DE}" type="sibTrans" cxnId="{A33104E8-6BF5-43E7-920E-027349720D85}">
      <dgm:prSet/>
      <dgm:spPr/>
      <dgm:t>
        <a:bodyPr/>
        <a:lstStyle/>
        <a:p>
          <a:endParaRPr lang="pl-PL" b="1">
            <a:latin typeface="Verdana" pitchFamily="34" charset="0"/>
            <a:ea typeface="Verdana" pitchFamily="34" charset="0"/>
            <a:cs typeface="Verdana" pitchFamily="34" charset="0"/>
          </a:endParaRPr>
        </a:p>
      </dgm:t>
    </dgm:pt>
    <dgm:pt modelId="{84F0F718-1C45-402A-8E69-DBB08756B68E}" type="parTrans" cxnId="{A33104E8-6BF5-43E7-920E-027349720D85}">
      <dgm:prSet/>
      <dgm:spPr/>
      <dgm:t>
        <a:bodyPr/>
        <a:lstStyle/>
        <a:p>
          <a:endParaRPr lang="pl-PL" b="1">
            <a:latin typeface="Verdana" pitchFamily="34" charset="0"/>
            <a:ea typeface="Verdana" pitchFamily="34" charset="0"/>
            <a:cs typeface="Verdana" pitchFamily="34" charset="0"/>
          </a:endParaRPr>
        </a:p>
      </dgm:t>
    </dgm:pt>
    <dgm:pt modelId="{E218366A-7623-42E4-A69B-7FADBCA27178}">
      <dgm:prSet phldrT="[Text]"/>
      <dgm:spPr/>
      <dgm:t>
        <a:bodyPr/>
        <a:lstStyle/>
        <a:p>
          <a:r>
            <a:rPr lang="en-US" b="1" dirty="0" smtClean="0">
              <a:latin typeface="Verdana" pitchFamily="34" charset="0"/>
              <a:ea typeface="Verdana" pitchFamily="34" charset="0"/>
              <a:cs typeface="Verdana" pitchFamily="34" charset="0"/>
            </a:rPr>
            <a:t>Stations</a:t>
          </a:r>
          <a:endParaRPr lang="pl-PL" b="1" dirty="0">
            <a:latin typeface="Verdana" pitchFamily="34" charset="0"/>
            <a:ea typeface="Verdana" pitchFamily="34" charset="0"/>
            <a:cs typeface="Verdana" pitchFamily="34" charset="0"/>
          </a:endParaRPr>
        </a:p>
      </dgm:t>
    </dgm:pt>
    <dgm:pt modelId="{AE822907-32BF-45AC-A3AA-B0B23398E8D6}" type="sibTrans" cxnId="{1CB158EF-7A27-4816-AA20-ED36DC4A37C1}">
      <dgm:prSet/>
      <dgm:spPr/>
      <dgm:t>
        <a:bodyPr/>
        <a:lstStyle/>
        <a:p>
          <a:endParaRPr lang="pl-PL" b="1">
            <a:latin typeface="Verdana" pitchFamily="34" charset="0"/>
            <a:ea typeface="Verdana" pitchFamily="34" charset="0"/>
            <a:cs typeface="Verdana" pitchFamily="34" charset="0"/>
          </a:endParaRPr>
        </a:p>
      </dgm:t>
    </dgm:pt>
    <dgm:pt modelId="{0BF45A66-8CC8-4577-BE34-C2D3E5BE3D13}" type="parTrans" cxnId="{1CB158EF-7A27-4816-AA20-ED36DC4A37C1}">
      <dgm:prSet/>
      <dgm:spPr/>
      <dgm:t>
        <a:bodyPr/>
        <a:lstStyle/>
        <a:p>
          <a:endParaRPr lang="pl-PL" b="1">
            <a:latin typeface="Verdana" pitchFamily="34" charset="0"/>
            <a:ea typeface="Verdana" pitchFamily="34" charset="0"/>
            <a:cs typeface="Verdana" pitchFamily="34" charset="0"/>
          </a:endParaRPr>
        </a:p>
      </dgm:t>
    </dgm:pt>
    <dgm:pt modelId="{12454B01-415B-4B75-9169-7129D4264438}">
      <dgm:prSet phldrT="[Text]"/>
      <dgm:spPr/>
      <dgm:t>
        <a:bodyPr/>
        <a:lstStyle/>
        <a:p>
          <a:r>
            <a:rPr lang="en-US" b="1" dirty="0" smtClean="0">
              <a:latin typeface="Verdana" pitchFamily="34" charset="0"/>
              <a:ea typeface="Verdana" pitchFamily="34" charset="0"/>
              <a:cs typeface="Verdana" pitchFamily="34" charset="0"/>
            </a:rPr>
            <a:t>Mass events</a:t>
          </a:r>
          <a:endParaRPr lang="pl-PL" b="1" dirty="0">
            <a:latin typeface="Verdana" pitchFamily="34" charset="0"/>
            <a:ea typeface="Verdana" pitchFamily="34" charset="0"/>
            <a:cs typeface="Verdana" pitchFamily="34" charset="0"/>
          </a:endParaRPr>
        </a:p>
      </dgm:t>
    </dgm:pt>
    <dgm:pt modelId="{378BEC27-D813-40D5-A1AB-80E4EFAFEAD6}" type="sibTrans" cxnId="{B6A3D0C4-69BE-4EE5-A5BF-08DACE7FA396}">
      <dgm:prSet/>
      <dgm:spPr/>
      <dgm:t>
        <a:bodyPr/>
        <a:lstStyle/>
        <a:p>
          <a:endParaRPr lang="pl-PL" b="1">
            <a:latin typeface="Verdana" pitchFamily="34" charset="0"/>
            <a:ea typeface="Verdana" pitchFamily="34" charset="0"/>
            <a:cs typeface="Verdana" pitchFamily="34" charset="0"/>
          </a:endParaRPr>
        </a:p>
      </dgm:t>
    </dgm:pt>
    <dgm:pt modelId="{C9F7B79E-7F8A-4AFB-BB71-4F3CB751900E}" type="parTrans" cxnId="{B6A3D0C4-69BE-4EE5-A5BF-08DACE7FA396}">
      <dgm:prSet/>
      <dgm:spPr/>
      <dgm:t>
        <a:bodyPr/>
        <a:lstStyle/>
        <a:p>
          <a:endParaRPr lang="pl-PL" b="1">
            <a:latin typeface="Verdana" pitchFamily="34" charset="0"/>
            <a:ea typeface="Verdana" pitchFamily="34" charset="0"/>
            <a:cs typeface="Verdana" pitchFamily="34" charset="0"/>
          </a:endParaRPr>
        </a:p>
      </dgm:t>
    </dgm:pt>
    <dgm:pt modelId="{C7786855-0AE4-4D8D-AA3E-1B944027E60F}">
      <dgm:prSet phldrT="[Text]"/>
      <dgm:spPr/>
      <dgm:t>
        <a:bodyPr/>
        <a:lstStyle/>
        <a:p>
          <a:r>
            <a:rPr lang="en-US" b="1" dirty="0" smtClean="0">
              <a:latin typeface="Verdana" pitchFamily="34" charset="0"/>
              <a:ea typeface="Verdana" pitchFamily="34" charset="0"/>
              <a:cs typeface="Verdana" pitchFamily="34" charset="0"/>
            </a:rPr>
            <a:t>Intersections</a:t>
          </a:r>
          <a:endParaRPr lang="pl-PL" b="1" dirty="0">
            <a:latin typeface="Verdana" pitchFamily="34" charset="0"/>
            <a:ea typeface="Verdana" pitchFamily="34" charset="0"/>
            <a:cs typeface="Verdana" pitchFamily="34" charset="0"/>
          </a:endParaRPr>
        </a:p>
      </dgm:t>
    </dgm:pt>
    <dgm:pt modelId="{054F76D0-2040-4B7B-A968-C4EF484446AF}" type="sibTrans" cxnId="{08F49AE7-F935-4B29-BE57-54756D12E4BA}">
      <dgm:prSet/>
      <dgm:spPr/>
      <dgm:t>
        <a:bodyPr/>
        <a:lstStyle/>
        <a:p>
          <a:endParaRPr lang="pl-PL" b="1">
            <a:latin typeface="Verdana" pitchFamily="34" charset="0"/>
            <a:ea typeface="Verdana" pitchFamily="34" charset="0"/>
            <a:cs typeface="Verdana" pitchFamily="34" charset="0"/>
          </a:endParaRPr>
        </a:p>
      </dgm:t>
    </dgm:pt>
    <dgm:pt modelId="{9E62A5A3-0ACF-460A-9204-B46C5A30503B}" type="parTrans" cxnId="{08F49AE7-F935-4B29-BE57-54756D12E4BA}">
      <dgm:prSet/>
      <dgm:spPr/>
      <dgm:t>
        <a:bodyPr/>
        <a:lstStyle/>
        <a:p>
          <a:endParaRPr lang="pl-PL" b="1">
            <a:latin typeface="Verdana" pitchFamily="34" charset="0"/>
            <a:ea typeface="Verdana" pitchFamily="34" charset="0"/>
            <a:cs typeface="Verdana" pitchFamily="34" charset="0"/>
          </a:endParaRPr>
        </a:p>
      </dgm:t>
    </dgm:pt>
    <dgm:pt modelId="{EF5AD1FB-6E64-486A-AF8C-9109314A8EA5}">
      <dgm:prSet phldrT="[Text]"/>
      <dgm:spPr/>
      <dgm:t>
        <a:bodyPr/>
        <a:lstStyle/>
        <a:p>
          <a:r>
            <a:rPr lang="en-US" b="1" dirty="0" smtClean="0">
              <a:latin typeface="Verdana" pitchFamily="34" charset="0"/>
              <a:ea typeface="Verdana" pitchFamily="34" charset="0"/>
              <a:cs typeface="Verdana" pitchFamily="34" charset="0"/>
            </a:rPr>
            <a:t>Traffic</a:t>
          </a:r>
          <a:endParaRPr lang="pl-PL" b="1" dirty="0">
            <a:latin typeface="Verdana" pitchFamily="34" charset="0"/>
            <a:ea typeface="Verdana" pitchFamily="34" charset="0"/>
            <a:cs typeface="Verdana" pitchFamily="34" charset="0"/>
          </a:endParaRPr>
        </a:p>
      </dgm:t>
    </dgm:pt>
    <dgm:pt modelId="{661F33EB-DC5D-486D-9378-4DC7A498528A}" type="sibTrans" cxnId="{A6078005-25F7-4361-8F4A-41A98EF13A5C}">
      <dgm:prSet/>
      <dgm:spPr/>
      <dgm:t>
        <a:bodyPr/>
        <a:lstStyle/>
        <a:p>
          <a:endParaRPr lang="pl-PL" b="1">
            <a:latin typeface="Verdana" pitchFamily="34" charset="0"/>
            <a:ea typeface="Verdana" pitchFamily="34" charset="0"/>
            <a:cs typeface="Verdana" pitchFamily="34" charset="0"/>
          </a:endParaRPr>
        </a:p>
      </dgm:t>
    </dgm:pt>
    <dgm:pt modelId="{F9FCE73B-A1BD-4234-8267-5E7D7F017F6B}" type="parTrans" cxnId="{A6078005-25F7-4361-8F4A-41A98EF13A5C}">
      <dgm:prSet/>
      <dgm:spPr/>
      <dgm:t>
        <a:bodyPr/>
        <a:lstStyle/>
        <a:p>
          <a:endParaRPr lang="pl-PL" b="1">
            <a:latin typeface="Verdana" pitchFamily="34" charset="0"/>
            <a:ea typeface="Verdana" pitchFamily="34" charset="0"/>
            <a:cs typeface="Verdana" pitchFamily="34" charset="0"/>
          </a:endParaRPr>
        </a:p>
      </dgm:t>
    </dgm:pt>
    <dgm:pt modelId="{9F107F07-2121-41FC-ABFE-1F3403F5821F}" type="pres">
      <dgm:prSet presAssocID="{0D96C7ED-9A3A-41CD-803C-203E29FF2EE7}" presName="Name0" presStyleCnt="0">
        <dgm:presLayoutVars>
          <dgm:dir/>
        </dgm:presLayoutVars>
      </dgm:prSet>
      <dgm:spPr/>
      <dgm:t>
        <a:bodyPr/>
        <a:lstStyle/>
        <a:p>
          <a:endParaRPr lang="pl-PL"/>
        </a:p>
      </dgm:t>
    </dgm:pt>
    <dgm:pt modelId="{37F1B39F-6FC1-4C5E-BD63-766A3FF8EE29}" type="pres">
      <dgm:prSet presAssocID="{9A48ED85-9ABE-4175-999C-C50723C968A5}" presName="picture_1" presStyleLbl="bgImgPlace1" presStyleIdx="0" presStyleCnt="1"/>
      <dgm:spPr/>
      <dgm:t>
        <a:bodyPr/>
        <a:lstStyle/>
        <a:p>
          <a:endParaRPr lang="pl-PL"/>
        </a:p>
      </dgm:t>
    </dgm:pt>
    <dgm:pt modelId="{3AECF0FD-DBE9-4011-95CC-887C670E745B}" type="pres">
      <dgm:prSet presAssocID="{0B35EC7A-FCD3-48DC-B5B6-7351EDA85709}" presName="text_1" presStyleLbl="node1" presStyleIdx="0" presStyleCnt="0" custScaleY="164610" custLinFactNeighborX="2546" custLinFactNeighborY="-24154">
        <dgm:presLayoutVars>
          <dgm:bulletEnabled val="1"/>
        </dgm:presLayoutVars>
      </dgm:prSet>
      <dgm:spPr/>
      <dgm:t>
        <a:bodyPr/>
        <a:lstStyle/>
        <a:p>
          <a:endParaRPr lang="pl-PL"/>
        </a:p>
      </dgm:t>
    </dgm:pt>
    <dgm:pt modelId="{69F79654-7A47-42B9-B47A-1AA8A595AFEF}" type="pres">
      <dgm:prSet presAssocID="{0D96C7ED-9A3A-41CD-803C-203E29FF2EE7}" presName="linV" presStyleCnt="0"/>
      <dgm:spPr/>
    </dgm:pt>
    <dgm:pt modelId="{14A7506B-2DA3-4187-A916-1AE7563ABBBA}" type="pres">
      <dgm:prSet presAssocID="{D2676E5A-B3F7-4A36-91FE-570C3E99F796}" presName="pair" presStyleCnt="0"/>
      <dgm:spPr/>
    </dgm:pt>
    <dgm:pt modelId="{B8E400C1-571D-41D8-871F-BFCDD8EC0D07}" type="pres">
      <dgm:prSet presAssocID="{D2676E5A-B3F7-4A36-91FE-570C3E99F796}" presName="spaceH" presStyleLbl="node1" presStyleIdx="0" presStyleCnt="0"/>
      <dgm:spPr/>
    </dgm:pt>
    <dgm:pt modelId="{CEE26A72-2828-449F-857A-7E108413F718}" type="pres">
      <dgm:prSet presAssocID="{D2676E5A-B3F7-4A36-91FE-570C3E99F796}" presName="desPictures" presStyleLbl="alignImgPlace1" presStyleIdx="0" presStyleCnt="3"/>
      <dgm:spPr>
        <a:blipFill rotWithShape="0">
          <a:blip xmlns:r="http://schemas.openxmlformats.org/officeDocument/2006/relationships" r:embed="rId1"/>
          <a:stretch>
            <a:fillRect/>
          </a:stretch>
        </a:blipFill>
      </dgm:spPr>
      <dgm:t>
        <a:bodyPr/>
        <a:lstStyle/>
        <a:p>
          <a:endParaRPr lang="pl-PL"/>
        </a:p>
      </dgm:t>
    </dgm:pt>
    <dgm:pt modelId="{D95B55C3-93C0-440B-BDB5-24F2280D6C7F}" type="pres">
      <dgm:prSet presAssocID="{D2676E5A-B3F7-4A36-91FE-570C3E99F796}" presName="desTextWrapper" presStyleCnt="0"/>
      <dgm:spPr/>
    </dgm:pt>
    <dgm:pt modelId="{9633DF76-3A8F-4003-9558-DC768FE2AF24}" type="pres">
      <dgm:prSet presAssocID="{D2676E5A-B3F7-4A36-91FE-570C3E99F796}" presName="desText" presStyleLbl="revTx" presStyleIdx="0" presStyleCnt="3">
        <dgm:presLayoutVars>
          <dgm:bulletEnabled val="1"/>
        </dgm:presLayoutVars>
      </dgm:prSet>
      <dgm:spPr/>
      <dgm:t>
        <a:bodyPr/>
        <a:lstStyle/>
        <a:p>
          <a:endParaRPr lang="pl-PL"/>
        </a:p>
      </dgm:t>
    </dgm:pt>
    <dgm:pt modelId="{54A39B04-5354-4695-BEB4-ECC36C332E5B}" type="pres">
      <dgm:prSet presAssocID="{E5096B1D-73C0-4E5D-ADD5-1B890E64AB8A}" presName="spaceV" presStyleCnt="0"/>
      <dgm:spPr/>
    </dgm:pt>
    <dgm:pt modelId="{B9C00892-D250-425E-A7EF-331BBCD4AB54}" type="pres">
      <dgm:prSet presAssocID="{ECBC0A18-77F1-485B-82B8-16B6CA9AA417}" presName="pair" presStyleCnt="0"/>
      <dgm:spPr/>
    </dgm:pt>
    <dgm:pt modelId="{472984A7-72B4-45EA-A711-791F5827CDBA}" type="pres">
      <dgm:prSet presAssocID="{ECBC0A18-77F1-485B-82B8-16B6CA9AA417}" presName="spaceH" presStyleLbl="node1" presStyleIdx="0" presStyleCnt="0"/>
      <dgm:spPr/>
    </dgm:pt>
    <dgm:pt modelId="{B03146C4-9783-42BE-B4DE-C399492C8FC3}" type="pres">
      <dgm:prSet presAssocID="{ECBC0A18-77F1-485B-82B8-16B6CA9AA417}" presName="desPictures" presStyleLbl="alignImgPlace1" presStyleIdx="1" presStyleCnt="3"/>
      <dgm:spPr>
        <a:blipFill rotWithShape="0">
          <a:blip xmlns:r="http://schemas.openxmlformats.org/officeDocument/2006/relationships" r:embed="rId2"/>
          <a:stretch>
            <a:fillRect/>
          </a:stretch>
        </a:blipFill>
      </dgm:spPr>
      <dgm:t>
        <a:bodyPr/>
        <a:lstStyle/>
        <a:p>
          <a:endParaRPr lang="pl-PL"/>
        </a:p>
      </dgm:t>
    </dgm:pt>
    <dgm:pt modelId="{2610621C-49BC-48CF-BED3-C4DE982D1B43}" type="pres">
      <dgm:prSet presAssocID="{ECBC0A18-77F1-485B-82B8-16B6CA9AA417}" presName="desTextWrapper" presStyleCnt="0"/>
      <dgm:spPr/>
    </dgm:pt>
    <dgm:pt modelId="{668A8123-6481-457F-ABC9-6FA721D7B0C4}" type="pres">
      <dgm:prSet presAssocID="{ECBC0A18-77F1-485B-82B8-16B6CA9AA417}" presName="desText" presStyleLbl="revTx" presStyleIdx="1" presStyleCnt="3">
        <dgm:presLayoutVars>
          <dgm:bulletEnabled val="1"/>
        </dgm:presLayoutVars>
      </dgm:prSet>
      <dgm:spPr/>
      <dgm:t>
        <a:bodyPr/>
        <a:lstStyle/>
        <a:p>
          <a:endParaRPr lang="pl-PL"/>
        </a:p>
      </dgm:t>
    </dgm:pt>
    <dgm:pt modelId="{A0F8C012-4453-4F87-8503-1B57A0495C53}" type="pres">
      <dgm:prSet presAssocID="{2459AAC6-1163-4484-B2F3-F2DD4532B141}" presName="spaceV" presStyleCnt="0"/>
      <dgm:spPr/>
    </dgm:pt>
    <dgm:pt modelId="{154E0D1A-E458-4A4C-A566-71C01A80573D}" type="pres">
      <dgm:prSet presAssocID="{B2E54C25-CE91-4BB4-9875-4EDCCF69E0CE}" presName="pair" presStyleCnt="0"/>
      <dgm:spPr/>
    </dgm:pt>
    <dgm:pt modelId="{550FD819-0B35-4083-B97C-31FA3B7D0C7E}" type="pres">
      <dgm:prSet presAssocID="{B2E54C25-CE91-4BB4-9875-4EDCCF69E0CE}" presName="spaceH" presStyleLbl="node1" presStyleIdx="0" presStyleCnt="0"/>
      <dgm:spPr/>
    </dgm:pt>
    <dgm:pt modelId="{5BEF5309-B721-4441-A76C-95207744B2B3}" type="pres">
      <dgm:prSet presAssocID="{B2E54C25-CE91-4BB4-9875-4EDCCF69E0CE}" presName="desPictures" presStyleLbl="alignImgPlace1" presStyleIdx="2" presStyleCnt="3"/>
      <dgm:spPr>
        <a:blipFill rotWithShape="0">
          <a:blip xmlns:r="http://schemas.openxmlformats.org/officeDocument/2006/relationships" r:embed="rId3"/>
          <a:stretch>
            <a:fillRect/>
          </a:stretch>
        </a:blipFill>
      </dgm:spPr>
      <dgm:t>
        <a:bodyPr/>
        <a:lstStyle/>
        <a:p>
          <a:endParaRPr lang="pl-PL"/>
        </a:p>
      </dgm:t>
    </dgm:pt>
    <dgm:pt modelId="{D47D9526-45B9-4548-AD74-DBD5D4EF5AD1}" type="pres">
      <dgm:prSet presAssocID="{B2E54C25-CE91-4BB4-9875-4EDCCF69E0CE}" presName="desTextWrapper" presStyleCnt="0"/>
      <dgm:spPr/>
    </dgm:pt>
    <dgm:pt modelId="{17136203-D7A3-4BB7-A040-E141B593D8ED}" type="pres">
      <dgm:prSet presAssocID="{B2E54C25-CE91-4BB4-9875-4EDCCF69E0CE}" presName="desText" presStyleLbl="revTx" presStyleIdx="2" presStyleCnt="3">
        <dgm:presLayoutVars>
          <dgm:bulletEnabled val="1"/>
        </dgm:presLayoutVars>
      </dgm:prSet>
      <dgm:spPr/>
      <dgm:t>
        <a:bodyPr/>
        <a:lstStyle/>
        <a:p>
          <a:endParaRPr lang="pl-PL"/>
        </a:p>
      </dgm:t>
    </dgm:pt>
    <dgm:pt modelId="{C489CF2B-2160-42C0-96C9-E1B9FBE18D85}" type="pres">
      <dgm:prSet presAssocID="{0D96C7ED-9A3A-41CD-803C-203E29FF2EE7}" presName="maxNode" presStyleCnt="0"/>
      <dgm:spPr/>
    </dgm:pt>
    <dgm:pt modelId="{F266E3A4-965E-4644-B45B-D7742F1C8F65}" type="pres">
      <dgm:prSet presAssocID="{0D96C7ED-9A3A-41CD-803C-203E29FF2EE7}" presName="Name33" presStyleCnt="0"/>
      <dgm:spPr/>
    </dgm:pt>
  </dgm:ptLst>
  <dgm:cxnLst>
    <dgm:cxn modelId="{13AE9395-A50B-456C-A983-EC83AA8BDDB3}" srcId="{0D96C7ED-9A3A-41CD-803C-203E29FF2EE7}" destId="{0B35EC7A-FCD3-48DC-B5B6-7351EDA85709}" srcOrd="0" destOrd="0" parTransId="{E77F5841-46CF-4EFD-AB45-33EBFC728830}" sibTransId="{9A48ED85-9ABE-4175-999C-C50723C968A5}"/>
    <dgm:cxn modelId="{1CB158EF-7A27-4816-AA20-ED36DC4A37C1}" srcId="{0B35EC7A-FCD3-48DC-B5B6-7351EDA85709}" destId="{E218366A-7623-42E4-A69B-7FADBCA27178}" srcOrd="3" destOrd="0" parTransId="{0BF45A66-8CC8-4577-BE34-C2D3E5BE3D13}" sibTransId="{AE822907-32BF-45AC-A3AA-B0B23398E8D6}"/>
    <dgm:cxn modelId="{38C9EB21-20BA-4D1C-8B32-33945A5B1C15}" type="presOf" srcId="{EF5AD1FB-6E64-486A-AF8C-9109314A8EA5}" destId="{3AECF0FD-DBE9-4011-95CC-887C670E745B}" srcOrd="0" destOrd="1" presId="urn:microsoft.com/office/officeart/2008/layout/AccentedPicture"/>
    <dgm:cxn modelId="{FCFDE03F-D0E0-49EE-9B9A-BAEE84E9569C}" type="presOf" srcId="{C7786855-0AE4-4D8D-AA3E-1B944027E60F}" destId="{3AECF0FD-DBE9-4011-95CC-887C670E745B}" srcOrd="0" destOrd="2" presId="urn:microsoft.com/office/officeart/2008/layout/AccentedPicture"/>
    <dgm:cxn modelId="{005C8A79-1982-4663-93D9-03436E7995A9}" type="presOf" srcId="{683D4866-9D26-4B7C-B273-91669D5C7499}" destId="{3AECF0FD-DBE9-4011-95CC-887C670E745B}" srcOrd="0" destOrd="5" presId="urn:microsoft.com/office/officeart/2008/layout/AccentedPicture"/>
    <dgm:cxn modelId="{17785B58-70E8-44A2-98AE-CC6C19FFC1FF}" type="presOf" srcId="{12454B01-415B-4B75-9169-7129D4264438}" destId="{3AECF0FD-DBE9-4011-95CC-887C670E745B}" srcOrd="0" destOrd="3" presId="urn:microsoft.com/office/officeart/2008/layout/AccentedPicture"/>
    <dgm:cxn modelId="{B6A3D0C4-69BE-4EE5-A5BF-08DACE7FA396}" srcId="{0B35EC7A-FCD3-48DC-B5B6-7351EDA85709}" destId="{12454B01-415B-4B75-9169-7129D4264438}" srcOrd="2" destOrd="0" parTransId="{C9F7B79E-7F8A-4AFB-BB71-4F3CB751900E}" sibTransId="{378BEC27-D813-40D5-A1AB-80E4EFAFEAD6}"/>
    <dgm:cxn modelId="{F3E34FEE-5328-49F1-864D-8A1FBB722ABD}" type="presOf" srcId="{D2676E5A-B3F7-4A36-91FE-570C3E99F796}" destId="{9633DF76-3A8F-4003-9558-DC768FE2AF24}" srcOrd="0" destOrd="0" presId="urn:microsoft.com/office/officeart/2008/layout/AccentedPicture"/>
    <dgm:cxn modelId="{08F49AE7-F935-4B29-BE57-54756D12E4BA}" srcId="{0B35EC7A-FCD3-48DC-B5B6-7351EDA85709}" destId="{C7786855-0AE4-4D8D-AA3E-1B944027E60F}" srcOrd="1" destOrd="0" parTransId="{9E62A5A3-0ACF-460A-9204-B46C5A30503B}" sibTransId="{054F76D0-2040-4B7B-A968-C4EF484446AF}"/>
    <dgm:cxn modelId="{BD0A018E-652C-4C70-9902-952F2B126722}" type="presOf" srcId="{0B35EC7A-FCD3-48DC-B5B6-7351EDA85709}" destId="{3AECF0FD-DBE9-4011-95CC-887C670E745B}" srcOrd="0" destOrd="0" presId="urn:microsoft.com/office/officeart/2008/layout/AccentedPicture"/>
    <dgm:cxn modelId="{2CBBC5A3-5798-4950-A5F0-61F5DD74A896}" type="presOf" srcId="{0D96C7ED-9A3A-41CD-803C-203E29FF2EE7}" destId="{9F107F07-2121-41FC-ABFE-1F3403F5821F}" srcOrd="0" destOrd="0" presId="urn:microsoft.com/office/officeart/2008/layout/AccentedPicture"/>
    <dgm:cxn modelId="{F25D6A75-B2BD-44B0-A08C-4B40DC434966}" srcId="{0D96C7ED-9A3A-41CD-803C-203E29FF2EE7}" destId="{B2E54C25-CE91-4BB4-9875-4EDCCF69E0CE}" srcOrd="3" destOrd="0" parTransId="{5A5C1FC4-2562-45FD-8186-A459C72318B2}" sibTransId="{592BBBCD-7064-4BAF-93BC-683E4BDE997F}"/>
    <dgm:cxn modelId="{A6078005-25F7-4361-8F4A-41A98EF13A5C}" srcId="{0B35EC7A-FCD3-48DC-B5B6-7351EDA85709}" destId="{EF5AD1FB-6E64-486A-AF8C-9109314A8EA5}" srcOrd="0" destOrd="0" parTransId="{F9FCE73B-A1BD-4234-8267-5E7D7F017F6B}" sibTransId="{661F33EB-DC5D-486D-9378-4DC7A498528A}"/>
    <dgm:cxn modelId="{1F497C4F-BAC0-4610-AC88-639B0BD9B6BE}" type="presOf" srcId="{E218366A-7623-42E4-A69B-7FADBCA27178}" destId="{3AECF0FD-DBE9-4011-95CC-887C670E745B}" srcOrd="0" destOrd="4" presId="urn:microsoft.com/office/officeart/2008/layout/AccentedPicture"/>
    <dgm:cxn modelId="{052FA222-3ED8-4945-9E73-A17A641E36AB}" type="presOf" srcId="{99ED9DFC-D420-4921-B0F7-6D3D72A90B50}" destId="{3AECF0FD-DBE9-4011-95CC-887C670E745B}" srcOrd="0" destOrd="6" presId="urn:microsoft.com/office/officeart/2008/layout/AccentedPicture"/>
    <dgm:cxn modelId="{BF21666C-6644-4A3F-BDD2-E0D85CE227E3}" type="presOf" srcId="{ECBC0A18-77F1-485B-82B8-16B6CA9AA417}" destId="{668A8123-6481-457F-ABC9-6FA721D7B0C4}" srcOrd="0" destOrd="0" presId="urn:microsoft.com/office/officeart/2008/layout/AccentedPicture"/>
    <dgm:cxn modelId="{DC7A676B-BCCE-42FC-9207-E8B295E8FD8A}" type="presOf" srcId="{B2E54C25-CE91-4BB4-9875-4EDCCF69E0CE}" destId="{17136203-D7A3-4BB7-A040-E141B593D8ED}" srcOrd="0" destOrd="0" presId="urn:microsoft.com/office/officeart/2008/layout/AccentedPicture"/>
    <dgm:cxn modelId="{B29B78DE-BE7C-4DCD-A646-86FFC3540FB2}" srcId="{0D96C7ED-9A3A-41CD-803C-203E29FF2EE7}" destId="{ECBC0A18-77F1-485B-82B8-16B6CA9AA417}" srcOrd="2" destOrd="0" parTransId="{197E1F06-B476-4069-BA4D-440E888F4402}" sibTransId="{2459AAC6-1163-4484-B2F3-F2DD4532B141}"/>
    <dgm:cxn modelId="{4D88599D-82AF-4942-AD3A-E9205F858AE4}" srcId="{0B35EC7A-FCD3-48DC-B5B6-7351EDA85709}" destId="{99ED9DFC-D420-4921-B0F7-6D3D72A90B50}" srcOrd="5" destOrd="0" parTransId="{AAE856DA-D81F-40B5-B116-96D397AF136E}" sibTransId="{AA23B45B-2692-4D96-ADCA-530E009A7AD9}"/>
    <dgm:cxn modelId="{5484F864-BDDD-4D60-9709-F0FE20468A95}" type="presOf" srcId="{9A48ED85-9ABE-4175-999C-C50723C968A5}" destId="{37F1B39F-6FC1-4C5E-BD63-766A3FF8EE29}" srcOrd="0" destOrd="0" presId="urn:microsoft.com/office/officeart/2008/layout/AccentedPicture"/>
    <dgm:cxn modelId="{A33104E8-6BF5-43E7-920E-027349720D85}" srcId="{0B35EC7A-FCD3-48DC-B5B6-7351EDA85709}" destId="{683D4866-9D26-4B7C-B273-91669D5C7499}" srcOrd="4" destOrd="0" parTransId="{84F0F718-1C45-402A-8E69-DBB08756B68E}" sibTransId="{1F6AA0E6-195D-4F7F-B2D2-CE22E95070DE}"/>
    <dgm:cxn modelId="{EDD079A4-1B63-4C25-858E-3C58D07181FF}" srcId="{0D96C7ED-9A3A-41CD-803C-203E29FF2EE7}" destId="{D2676E5A-B3F7-4A36-91FE-570C3E99F796}" srcOrd="1" destOrd="0" parTransId="{BB35904D-60FE-453A-B393-E019E6484CC2}" sibTransId="{E5096B1D-73C0-4E5D-ADD5-1B890E64AB8A}"/>
    <dgm:cxn modelId="{824B72F3-55D6-4E48-BFCD-EDD9484F455E}" type="presParOf" srcId="{9F107F07-2121-41FC-ABFE-1F3403F5821F}" destId="{37F1B39F-6FC1-4C5E-BD63-766A3FF8EE29}" srcOrd="0" destOrd="0" presId="urn:microsoft.com/office/officeart/2008/layout/AccentedPicture"/>
    <dgm:cxn modelId="{D9F31928-20F5-4992-B826-F923928A4E2C}" type="presParOf" srcId="{9F107F07-2121-41FC-ABFE-1F3403F5821F}" destId="{3AECF0FD-DBE9-4011-95CC-887C670E745B}" srcOrd="1" destOrd="0" presId="urn:microsoft.com/office/officeart/2008/layout/AccentedPicture"/>
    <dgm:cxn modelId="{8233B350-B614-4B05-871B-3232CBC9D88A}" type="presParOf" srcId="{9F107F07-2121-41FC-ABFE-1F3403F5821F}" destId="{69F79654-7A47-42B9-B47A-1AA8A595AFEF}" srcOrd="2" destOrd="0" presId="urn:microsoft.com/office/officeart/2008/layout/AccentedPicture"/>
    <dgm:cxn modelId="{955CC153-0EB9-4032-8069-0A72588874BA}" type="presParOf" srcId="{69F79654-7A47-42B9-B47A-1AA8A595AFEF}" destId="{14A7506B-2DA3-4187-A916-1AE7563ABBBA}" srcOrd="0" destOrd="0" presId="urn:microsoft.com/office/officeart/2008/layout/AccentedPicture"/>
    <dgm:cxn modelId="{5B5CD8FB-40C0-4C1F-8E5F-DC0E99887148}" type="presParOf" srcId="{14A7506B-2DA3-4187-A916-1AE7563ABBBA}" destId="{B8E400C1-571D-41D8-871F-BFCDD8EC0D07}" srcOrd="0" destOrd="0" presId="urn:microsoft.com/office/officeart/2008/layout/AccentedPicture"/>
    <dgm:cxn modelId="{409CE2CA-055C-4896-822A-7ED2A6F07314}" type="presParOf" srcId="{14A7506B-2DA3-4187-A916-1AE7563ABBBA}" destId="{CEE26A72-2828-449F-857A-7E108413F718}" srcOrd="1" destOrd="0" presId="urn:microsoft.com/office/officeart/2008/layout/AccentedPicture"/>
    <dgm:cxn modelId="{5E7CC2BF-015A-45C8-8264-E16D45B27019}" type="presParOf" srcId="{14A7506B-2DA3-4187-A916-1AE7563ABBBA}" destId="{D95B55C3-93C0-440B-BDB5-24F2280D6C7F}" srcOrd="2" destOrd="0" presId="urn:microsoft.com/office/officeart/2008/layout/AccentedPicture"/>
    <dgm:cxn modelId="{0261D95F-BEA2-4AE9-BDB8-40546EEF7050}" type="presParOf" srcId="{D95B55C3-93C0-440B-BDB5-24F2280D6C7F}" destId="{9633DF76-3A8F-4003-9558-DC768FE2AF24}" srcOrd="0" destOrd="0" presId="urn:microsoft.com/office/officeart/2008/layout/AccentedPicture"/>
    <dgm:cxn modelId="{5662E778-7749-445C-9229-3067C5AE6599}" type="presParOf" srcId="{69F79654-7A47-42B9-B47A-1AA8A595AFEF}" destId="{54A39B04-5354-4695-BEB4-ECC36C332E5B}" srcOrd="1" destOrd="0" presId="urn:microsoft.com/office/officeart/2008/layout/AccentedPicture"/>
    <dgm:cxn modelId="{7F82E629-0C1D-4413-AD80-542BD4C201D1}" type="presParOf" srcId="{69F79654-7A47-42B9-B47A-1AA8A595AFEF}" destId="{B9C00892-D250-425E-A7EF-331BBCD4AB54}" srcOrd="2" destOrd="0" presId="urn:microsoft.com/office/officeart/2008/layout/AccentedPicture"/>
    <dgm:cxn modelId="{55243FE8-5FB3-4638-86B0-129628EA0FF0}" type="presParOf" srcId="{B9C00892-D250-425E-A7EF-331BBCD4AB54}" destId="{472984A7-72B4-45EA-A711-791F5827CDBA}" srcOrd="0" destOrd="0" presId="urn:microsoft.com/office/officeart/2008/layout/AccentedPicture"/>
    <dgm:cxn modelId="{7FFE02B2-3F64-4AD3-B84F-9E784A3666ED}" type="presParOf" srcId="{B9C00892-D250-425E-A7EF-331BBCD4AB54}" destId="{B03146C4-9783-42BE-B4DE-C399492C8FC3}" srcOrd="1" destOrd="0" presId="urn:microsoft.com/office/officeart/2008/layout/AccentedPicture"/>
    <dgm:cxn modelId="{D7D2E5A6-67BF-4BCE-99D2-38A4F9CB0FF9}" type="presParOf" srcId="{B9C00892-D250-425E-A7EF-331BBCD4AB54}" destId="{2610621C-49BC-48CF-BED3-C4DE982D1B43}" srcOrd="2" destOrd="0" presId="urn:microsoft.com/office/officeart/2008/layout/AccentedPicture"/>
    <dgm:cxn modelId="{E4ACBDEB-EBCB-4A25-8118-142E41140727}" type="presParOf" srcId="{2610621C-49BC-48CF-BED3-C4DE982D1B43}" destId="{668A8123-6481-457F-ABC9-6FA721D7B0C4}" srcOrd="0" destOrd="0" presId="urn:microsoft.com/office/officeart/2008/layout/AccentedPicture"/>
    <dgm:cxn modelId="{DBACFE82-A6AB-4AA5-A550-C82CC659EF80}" type="presParOf" srcId="{69F79654-7A47-42B9-B47A-1AA8A595AFEF}" destId="{A0F8C012-4453-4F87-8503-1B57A0495C53}" srcOrd="3" destOrd="0" presId="urn:microsoft.com/office/officeart/2008/layout/AccentedPicture"/>
    <dgm:cxn modelId="{BDA9CAE6-42E1-46BA-BB0E-92ECEE037C95}" type="presParOf" srcId="{69F79654-7A47-42B9-B47A-1AA8A595AFEF}" destId="{154E0D1A-E458-4A4C-A566-71C01A80573D}" srcOrd="4" destOrd="0" presId="urn:microsoft.com/office/officeart/2008/layout/AccentedPicture"/>
    <dgm:cxn modelId="{AD973147-90EB-42D4-B835-75A90417ECE3}" type="presParOf" srcId="{154E0D1A-E458-4A4C-A566-71C01A80573D}" destId="{550FD819-0B35-4083-B97C-31FA3B7D0C7E}" srcOrd="0" destOrd="0" presId="urn:microsoft.com/office/officeart/2008/layout/AccentedPicture"/>
    <dgm:cxn modelId="{59969FE4-F333-4F9E-B1E6-926A6C68F639}" type="presParOf" srcId="{154E0D1A-E458-4A4C-A566-71C01A80573D}" destId="{5BEF5309-B721-4441-A76C-95207744B2B3}" srcOrd="1" destOrd="0" presId="urn:microsoft.com/office/officeart/2008/layout/AccentedPicture"/>
    <dgm:cxn modelId="{86B75854-B3A3-43EC-9FBB-8FB2AF48352C}" type="presParOf" srcId="{154E0D1A-E458-4A4C-A566-71C01A80573D}" destId="{D47D9526-45B9-4548-AD74-DBD5D4EF5AD1}" srcOrd="2" destOrd="0" presId="urn:microsoft.com/office/officeart/2008/layout/AccentedPicture"/>
    <dgm:cxn modelId="{AC8A445A-FA08-4BFB-A5C6-21D36E376E91}" type="presParOf" srcId="{D47D9526-45B9-4548-AD74-DBD5D4EF5AD1}" destId="{17136203-D7A3-4BB7-A040-E141B593D8ED}" srcOrd="0" destOrd="0" presId="urn:microsoft.com/office/officeart/2008/layout/AccentedPicture"/>
    <dgm:cxn modelId="{8DAAAC0C-2195-4CCE-AC75-0985E6C5EF33}" type="presParOf" srcId="{9F107F07-2121-41FC-ABFE-1F3403F5821F}" destId="{C489CF2B-2160-42C0-96C9-E1B9FBE18D85}" srcOrd="3" destOrd="0" presId="urn:microsoft.com/office/officeart/2008/layout/AccentedPicture"/>
    <dgm:cxn modelId="{0E045003-22AF-40D2-8190-5D00403BDA3F}" type="presParOf" srcId="{C489CF2B-2160-42C0-96C9-E1B9FBE18D85}" destId="{F266E3A4-965E-4644-B45B-D7742F1C8F65}" srcOrd="0" destOrd="0" presId="urn:microsoft.com/office/officeart/2008/layout/AccentedPictur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6B19640-D5E7-49D2-900D-64F6078E3F1F}" type="doc">
      <dgm:prSet loTypeId="urn:microsoft.com/office/officeart/2008/layout/HexagonCluster" loCatId="picture" qsTypeId="urn:microsoft.com/office/officeart/2005/8/quickstyle/simple5" qsCatId="simple" csTypeId="urn:microsoft.com/office/officeart/2005/8/colors/accent3_2" csCatId="accent3" phldr="1"/>
      <dgm:spPr/>
    </dgm:pt>
    <dgm:pt modelId="{3C681F62-AA2B-4CF8-A503-D88212847D04}">
      <dgm:prSet phldrT="[Text]"/>
      <dgm:spPr/>
      <dgm:t>
        <a:bodyPr/>
        <a:lstStyle/>
        <a:p>
          <a:r>
            <a:rPr lang="en-US" b="1" dirty="0" smtClean="0">
              <a:latin typeface="Verdana" pitchFamily="34" charset="0"/>
              <a:ea typeface="Verdana" pitchFamily="34" charset="0"/>
              <a:cs typeface="Verdana" pitchFamily="34" charset="0"/>
            </a:rPr>
            <a:t>VQiPS: Video Quality in Public Safety</a:t>
          </a:r>
          <a:endParaRPr lang="pl-PL" b="1" dirty="0">
            <a:latin typeface="Verdana" pitchFamily="34" charset="0"/>
            <a:ea typeface="Verdana" pitchFamily="34" charset="0"/>
            <a:cs typeface="Verdana" pitchFamily="34" charset="0"/>
          </a:endParaRPr>
        </a:p>
      </dgm:t>
    </dgm:pt>
    <dgm:pt modelId="{BED44CD7-1DBD-4ED0-93AE-303FD2D4D133}" type="parTrans" cxnId="{C84CBB7A-E50D-4470-B410-82B5A34BA7F0}">
      <dgm:prSet/>
      <dgm:spPr/>
      <dgm:t>
        <a:bodyPr/>
        <a:lstStyle/>
        <a:p>
          <a:endParaRPr lang="pl-PL" b="1">
            <a:latin typeface="Verdana" pitchFamily="34" charset="0"/>
            <a:ea typeface="Verdana" pitchFamily="34" charset="0"/>
            <a:cs typeface="Verdana" pitchFamily="34" charset="0"/>
          </a:endParaRPr>
        </a:p>
      </dgm:t>
    </dgm:pt>
    <dgm:pt modelId="{82231EB9-C93D-4416-A8B8-5D01C0CD1B55}" type="sibTrans" cxnId="{C84CBB7A-E50D-4470-B410-82B5A34BA7F0}">
      <dgm:prSet/>
      <dgm:spPr>
        <a:blipFill>
          <a:blip xmlns:r="http://schemas.openxmlformats.org/officeDocument/2006/relationships" r:embed="rId1"/>
          <a:srcRect/>
          <a:stretch>
            <a:fillRect l="-13000" r="-13000"/>
          </a:stretch>
        </a:blipFill>
      </dgm:spPr>
      <dgm:t>
        <a:bodyPr/>
        <a:lstStyle/>
        <a:p>
          <a:endParaRPr lang="pl-PL" b="1">
            <a:latin typeface="Verdana" pitchFamily="34" charset="0"/>
            <a:ea typeface="Verdana" pitchFamily="34" charset="0"/>
            <a:cs typeface="Verdana" pitchFamily="34" charset="0"/>
          </a:endParaRPr>
        </a:p>
      </dgm:t>
    </dgm:pt>
    <dgm:pt modelId="{7FFC0E23-6D20-4B52-9E22-307A2D11F29B}">
      <dgm:prSet phldrT="[Text]"/>
      <dgm:spPr/>
      <dgm:t>
        <a:bodyPr/>
        <a:lstStyle/>
        <a:p>
          <a:r>
            <a:rPr lang="en-US" b="1" dirty="0" smtClean="0">
              <a:latin typeface="Verdana" pitchFamily="34" charset="0"/>
              <a:ea typeface="Verdana" pitchFamily="34" charset="0"/>
              <a:cs typeface="Verdana" pitchFamily="34" charset="0"/>
            </a:rPr>
            <a:t>Activities:</a:t>
          </a:r>
          <a:endParaRPr lang="pl-PL" b="1" dirty="0">
            <a:latin typeface="Verdana" pitchFamily="34" charset="0"/>
            <a:ea typeface="Verdana" pitchFamily="34" charset="0"/>
            <a:cs typeface="Verdana" pitchFamily="34" charset="0"/>
          </a:endParaRPr>
        </a:p>
      </dgm:t>
    </dgm:pt>
    <dgm:pt modelId="{8087A6FF-114D-4C0B-8B51-E57956AAC9C4}" type="parTrans" cxnId="{678A1FB8-6AC6-4F33-8C78-E8DE2DD068F1}">
      <dgm:prSet/>
      <dgm:spPr/>
      <dgm:t>
        <a:bodyPr/>
        <a:lstStyle/>
        <a:p>
          <a:endParaRPr lang="pl-PL" b="1">
            <a:latin typeface="Verdana" pitchFamily="34" charset="0"/>
            <a:ea typeface="Verdana" pitchFamily="34" charset="0"/>
            <a:cs typeface="Verdana" pitchFamily="34" charset="0"/>
          </a:endParaRPr>
        </a:p>
      </dgm:t>
    </dgm:pt>
    <dgm:pt modelId="{7194A9C8-ED28-4ADD-8F40-E6F5A22098F6}" type="sibTrans" cxnId="{678A1FB8-6AC6-4F33-8C78-E8DE2DD068F1}">
      <dgm:prSet/>
      <dgm:spPr>
        <a:blipFill>
          <a:blip xmlns:r="http://schemas.openxmlformats.org/officeDocument/2006/relationships" r:embed="rId2"/>
          <a:srcRect/>
          <a:stretch>
            <a:fillRect l="-26000" r="-26000"/>
          </a:stretch>
        </a:blipFill>
      </dgm:spPr>
      <dgm:t>
        <a:bodyPr/>
        <a:lstStyle/>
        <a:p>
          <a:endParaRPr lang="pl-PL" b="1">
            <a:latin typeface="Verdana" pitchFamily="34" charset="0"/>
            <a:ea typeface="Verdana" pitchFamily="34" charset="0"/>
            <a:cs typeface="Verdana" pitchFamily="34" charset="0"/>
          </a:endParaRPr>
        </a:p>
      </dgm:t>
    </dgm:pt>
    <dgm:pt modelId="{7A089E01-DB5C-4559-A9E4-242575699671}">
      <dgm:prSet phldrT="[Text]"/>
      <dgm:spPr/>
      <dgm:t>
        <a:bodyPr/>
        <a:lstStyle/>
        <a:p>
          <a:r>
            <a:rPr lang="en-US" b="1" dirty="0" smtClean="0">
              <a:latin typeface="Verdana" pitchFamily="34" charset="0"/>
              <a:ea typeface="Verdana" pitchFamily="34" charset="0"/>
              <a:cs typeface="Verdana" pitchFamily="34" charset="0"/>
            </a:rPr>
            <a:t>Common Video Definitions</a:t>
          </a:r>
          <a:endParaRPr lang="pl-PL" b="1" dirty="0">
            <a:latin typeface="Verdana" pitchFamily="34" charset="0"/>
            <a:ea typeface="Verdana" pitchFamily="34" charset="0"/>
            <a:cs typeface="Verdana" pitchFamily="34" charset="0"/>
          </a:endParaRPr>
        </a:p>
      </dgm:t>
    </dgm:pt>
    <dgm:pt modelId="{C752852A-74F5-4AE3-A327-ACA1D0D4EDE1}" type="parTrans" cxnId="{C97A9B0B-3267-4604-828D-F3EA400E3AF6}">
      <dgm:prSet/>
      <dgm:spPr/>
      <dgm:t>
        <a:bodyPr/>
        <a:lstStyle/>
        <a:p>
          <a:endParaRPr lang="pl-PL" b="1">
            <a:latin typeface="Verdana" pitchFamily="34" charset="0"/>
            <a:ea typeface="Verdana" pitchFamily="34" charset="0"/>
            <a:cs typeface="Verdana" pitchFamily="34" charset="0"/>
          </a:endParaRPr>
        </a:p>
      </dgm:t>
    </dgm:pt>
    <dgm:pt modelId="{90528499-D61B-4453-8E25-56DBD3FA6BBF}" type="sibTrans" cxnId="{C97A9B0B-3267-4604-828D-F3EA400E3AF6}">
      <dgm:prSet/>
      <dgm:spPr/>
      <dgm:t>
        <a:bodyPr/>
        <a:lstStyle/>
        <a:p>
          <a:endParaRPr lang="pl-PL" b="1">
            <a:latin typeface="Verdana" pitchFamily="34" charset="0"/>
            <a:ea typeface="Verdana" pitchFamily="34" charset="0"/>
            <a:cs typeface="Verdana" pitchFamily="34" charset="0"/>
          </a:endParaRPr>
        </a:p>
      </dgm:t>
    </dgm:pt>
    <dgm:pt modelId="{54526F4F-345A-4222-809A-15D12A9E2EE5}">
      <dgm:prSet phldrT="[Text]"/>
      <dgm:spPr/>
      <dgm:t>
        <a:bodyPr/>
        <a:lstStyle/>
        <a:p>
          <a:r>
            <a:rPr lang="en-US" b="1" dirty="0" smtClean="0">
              <a:latin typeface="Verdana" pitchFamily="34" charset="0"/>
              <a:ea typeface="Verdana" pitchFamily="34" charset="0"/>
              <a:cs typeface="Verdana" pitchFamily="34" charset="0"/>
            </a:rPr>
            <a:t>User Requirements</a:t>
          </a:r>
          <a:endParaRPr lang="pl-PL" b="1" dirty="0">
            <a:latin typeface="Verdana" pitchFamily="34" charset="0"/>
            <a:ea typeface="Verdana" pitchFamily="34" charset="0"/>
            <a:cs typeface="Verdana" pitchFamily="34" charset="0"/>
          </a:endParaRPr>
        </a:p>
      </dgm:t>
    </dgm:pt>
    <dgm:pt modelId="{1CD0008D-E4C0-453F-8B3B-C26A74F62F8B}" type="parTrans" cxnId="{795F1236-2DDC-4456-A159-382A447ED3C3}">
      <dgm:prSet/>
      <dgm:spPr/>
      <dgm:t>
        <a:bodyPr/>
        <a:lstStyle/>
        <a:p>
          <a:endParaRPr lang="pl-PL" b="1">
            <a:latin typeface="Verdana" pitchFamily="34" charset="0"/>
            <a:ea typeface="Verdana" pitchFamily="34" charset="0"/>
            <a:cs typeface="Verdana" pitchFamily="34" charset="0"/>
          </a:endParaRPr>
        </a:p>
      </dgm:t>
    </dgm:pt>
    <dgm:pt modelId="{BB494551-846D-4E58-B49A-B7F8F503B291}" type="sibTrans" cxnId="{795F1236-2DDC-4456-A159-382A447ED3C3}">
      <dgm:prSet/>
      <dgm:spPr/>
      <dgm:t>
        <a:bodyPr/>
        <a:lstStyle/>
        <a:p>
          <a:endParaRPr lang="pl-PL" b="1">
            <a:latin typeface="Verdana" pitchFamily="34" charset="0"/>
            <a:ea typeface="Verdana" pitchFamily="34" charset="0"/>
            <a:cs typeface="Verdana" pitchFamily="34" charset="0"/>
          </a:endParaRPr>
        </a:p>
      </dgm:t>
    </dgm:pt>
    <dgm:pt modelId="{58B0FDC0-486F-4AD4-B2E5-CF0067FE581D}">
      <dgm:prSet phldrT="[Text]"/>
      <dgm:spPr/>
      <dgm:t>
        <a:bodyPr/>
        <a:lstStyle/>
        <a:p>
          <a:r>
            <a:rPr lang="en-US" b="1" dirty="0" smtClean="0">
              <a:latin typeface="Verdana" pitchFamily="34" charset="0"/>
              <a:ea typeface="Verdana" pitchFamily="34" charset="0"/>
              <a:cs typeface="Verdana" pitchFamily="34" charset="0"/>
            </a:rPr>
            <a:t>Standards Development</a:t>
          </a:r>
          <a:endParaRPr lang="pl-PL" b="1" dirty="0">
            <a:latin typeface="Verdana" pitchFamily="34" charset="0"/>
            <a:ea typeface="Verdana" pitchFamily="34" charset="0"/>
            <a:cs typeface="Verdana" pitchFamily="34" charset="0"/>
          </a:endParaRPr>
        </a:p>
      </dgm:t>
    </dgm:pt>
    <dgm:pt modelId="{11861F3B-0708-4810-B0EC-D6804288E967}" type="parTrans" cxnId="{D921D194-29DB-442D-88B1-B143149AE007}">
      <dgm:prSet/>
      <dgm:spPr/>
      <dgm:t>
        <a:bodyPr/>
        <a:lstStyle/>
        <a:p>
          <a:endParaRPr lang="pl-PL" b="1">
            <a:latin typeface="Verdana" pitchFamily="34" charset="0"/>
            <a:ea typeface="Verdana" pitchFamily="34" charset="0"/>
            <a:cs typeface="Verdana" pitchFamily="34" charset="0"/>
          </a:endParaRPr>
        </a:p>
      </dgm:t>
    </dgm:pt>
    <dgm:pt modelId="{1E44FCC1-F754-4DAD-B1CD-2D396BBE3AAE}" type="sibTrans" cxnId="{D921D194-29DB-442D-88B1-B143149AE007}">
      <dgm:prSet/>
      <dgm:spPr/>
      <dgm:t>
        <a:bodyPr/>
        <a:lstStyle/>
        <a:p>
          <a:endParaRPr lang="pl-PL" b="1">
            <a:latin typeface="Verdana" pitchFamily="34" charset="0"/>
            <a:ea typeface="Verdana" pitchFamily="34" charset="0"/>
            <a:cs typeface="Verdana" pitchFamily="34" charset="0"/>
          </a:endParaRPr>
        </a:p>
      </dgm:t>
    </dgm:pt>
    <dgm:pt modelId="{6CFA5C87-07E8-4EE8-84CD-A56DD55F9D30}">
      <dgm:prSet phldrT="[Text]"/>
      <dgm:spPr/>
      <dgm:t>
        <a:bodyPr/>
        <a:lstStyle/>
        <a:p>
          <a:r>
            <a:rPr lang="en-US" b="1" dirty="0" smtClean="0">
              <a:latin typeface="Verdana" pitchFamily="34" charset="0"/>
              <a:ea typeface="Verdana" pitchFamily="34" charset="0"/>
              <a:cs typeface="Verdana" pitchFamily="34" charset="0"/>
            </a:rPr>
            <a:t>Funded by: U.S. Department of Homeland Security</a:t>
          </a:r>
          <a:endParaRPr lang="pl-PL" b="1" dirty="0">
            <a:latin typeface="Verdana" pitchFamily="34" charset="0"/>
            <a:ea typeface="Verdana" pitchFamily="34" charset="0"/>
            <a:cs typeface="Verdana" pitchFamily="34" charset="0"/>
          </a:endParaRPr>
        </a:p>
      </dgm:t>
    </dgm:pt>
    <dgm:pt modelId="{299D8516-8807-4166-811C-2E8F066B612A}" type="parTrans" cxnId="{2590AA64-5818-4B7D-A00B-870FC2E8692C}">
      <dgm:prSet/>
      <dgm:spPr/>
      <dgm:t>
        <a:bodyPr/>
        <a:lstStyle/>
        <a:p>
          <a:endParaRPr lang="pl-PL" b="1">
            <a:latin typeface="Verdana" pitchFamily="34" charset="0"/>
            <a:ea typeface="Verdana" pitchFamily="34" charset="0"/>
            <a:cs typeface="Verdana" pitchFamily="34" charset="0"/>
          </a:endParaRPr>
        </a:p>
      </dgm:t>
    </dgm:pt>
    <dgm:pt modelId="{421D103F-3E70-4010-AB07-C47853EEA16B}" type="sibTrans" cxnId="{2590AA64-5818-4B7D-A00B-870FC2E8692C}">
      <dgm:prSet/>
      <dgm:spPr>
        <a:blipFill>
          <a:blip xmlns:r="http://schemas.openxmlformats.org/officeDocument/2006/relationships" r:embed="rId3"/>
          <a:srcRect/>
          <a:stretch>
            <a:fillRect t="-8000" b="-8000"/>
          </a:stretch>
        </a:blipFill>
      </dgm:spPr>
      <dgm:t>
        <a:bodyPr/>
        <a:lstStyle/>
        <a:p>
          <a:endParaRPr lang="pl-PL" b="1">
            <a:latin typeface="Verdana" pitchFamily="34" charset="0"/>
            <a:ea typeface="Verdana" pitchFamily="34" charset="0"/>
            <a:cs typeface="Verdana" pitchFamily="34" charset="0"/>
          </a:endParaRPr>
        </a:p>
      </dgm:t>
    </dgm:pt>
    <dgm:pt modelId="{3601EDD7-B5E4-4D87-B52D-54B3E647CAA9}">
      <dgm:prSet phldrT="[Text]"/>
      <dgm:spPr/>
      <dgm:t>
        <a:bodyPr/>
        <a:lstStyle/>
        <a:p>
          <a:r>
            <a:rPr lang="en-US" b="1" dirty="0" smtClean="0">
              <a:latin typeface="Verdana" pitchFamily="34" charset="0"/>
              <a:ea typeface="Verdana" pitchFamily="34" charset="0"/>
              <a:cs typeface="Verdana" pitchFamily="34" charset="0"/>
            </a:rPr>
            <a:t>Operated by: U.S</a:t>
          </a:r>
          <a:r>
            <a:rPr lang="en-US" b="1" smtClean="0">
              <a:latin typeface="Verdana" pitchFamily="34" charset="0"/>
              <a:ea typeface="Verdana" pitchFamily="34" charset="0"/>
              <a:cs typeface="Verdana" pitchFamily="34" charset="0"/>
            </a:rPr>
            <a:t>. National Institute of Standards and Technology</a:t>
          </a:r>
          <a:endParaRPr lang="pl-PL" b="1" dirty="0">
            <a:latin typeface="Verdana" pitchFamily="34" charset="0"/>
            <a:ea typeface="Verdana" pitchFamily="34" charset="0"/>
            <a:cs typeface="Verdana" pitchFamily="34" charset="0"/>
          </a:endParaRPr>
        </a:p>
      </dgm:t>
    </dgm:pt>
    <dgm:pt modelId="{3F49A1A0-EFF6-486F-B7B2-0DBBDDF90859}" type="parTrans" cxnId="{BB4D2660-39F5-45D2-9CE1-9ECA16F4D514}">
      <dgm:prSet/>
      <dgm:spPr/>
      <dgm:t>
        <a:bodyPr/>
        <a:lstStyle/>
        <a:p>
          <a:endParaRPr lang="pl-PL" b="1">
            <a:latin typeface="Verdana" pitchFamily="34" charset="0"/>
            <a:ea typeface="Verdana" pitchFamily="34" charset="0"/>
            <a:cs typeface="Verdana" pitchFamily="34" charset="0"/>
          </a:endParaRPr>
        </a:p>
      </dgm:t>
    </dgm:pt>
    <dgm:pt modelId="{53061D42-D97D-4261-A90E-E46D23BA175C}" type="sibTrans" cxnId="{BB4D2660-39F5-45D2-9CE1-9ECA16F4D514}">
      <dgm:prSet/>
      <dgm:spPr>
        <a:blipFill>
          <a:blip xmlns:r="http://schemas.openxmlformats.org/officeDocument/2006/relationships" r:embed="rId4"/>
          <a:srcRect/>
          <a:stretch>
            <a:fillRect t="-12000" b="-12000"/>
          </a:stretch>
        </a:blipFill>
      </dgm:spPr>
      <dgm:t>
        <a:bodyPr/>
        <a:lstStyle/>
        <a:p>
          <a:endParaRPr lang="pl-PL" b="1">
            <a:latin typeface="Verdana" pitchFamily="34" charset="0"/>
            <a:ea typeface="Verdana" pitchFamily="34" charset="0"/>
            <a:cs typeface="Verdana" pitchFamily="34" charset="0"/>
          </a:endParaRPr>
        </a:p>
      </dgm:t>
    </dgm:pt>
    <dgm:pt modelId="{234ED266-341B-4DEE-A640-8095F5AC1803}" type="pres">
      <dgm:prSet presAssocID="{B6B19640-D5E7-49D2-900D-64F6078E3F1F}" presName="Name0" presStyleCnt="0">
        <dgm:presLayoutVars>
          <dgm:chMax val="21"/>
          <dgm:chPref val="21"/>
        </dgm:presLayoutVars>
      </dgm:prSet>
      <dgm:spPr/>
    </dgm:pt>
    <dgm:pt modelId="{005E9CDD-5457-493E-BA28-D3C55C51ADA7}" type="pres">
      <dgm:prSet presAssocID="{3C681F62-AA2B-4CF8-A503-D88212847D04}" presName="text1" presStyleCnt="0"/>
      <dgm:spPr/>
    </dgm:pt>
    <dgm:pt modelId="{6FDEA912-E085-4727-B513-8E23E3C69ADA}" type="pres">
      <dgm:prSet presAssocID="{3C681F62-AA2B-4CF8-A503-D88212847D04}" presName="textRepeatNode" presStyleLbl="alignNode1" presStyleIdx="0" presStyleCnt="4">
        <dgm:presLayoutVars>
          <dgm:chMax val="0"/>
          <dgm:chPref val="0"/>
          <dgm:bulletEnabled val="1"/>
        </dgm:presLayoutVars>
      </dgm:prSet>
      <dgm:spPr/>
      <dgm:t>
        <a:bodyPr/>
        <a:lstStyle/>
        <a:p>
          <a:endParaRPr lang="pl-PL"/>
        </a:p>
      </dgm:t>
    </dgm:pt>
    <dgm:pt modelId="{0A43846F-4F32-4DE0-8B5D-4E8C19C0C2F4}" type="pres">
      <dgm:prSet presAssocID="{3C681F62-AA2B-4CF8-A503-D88212847D04}" presName="textaccent1" presStyleCnt="0"/>
      <dgm:spPr/>
    </dgm:pt>
    <dgm:pt modelId="{95078350-EED8-4E80-A4F9-2ECC8E835C08}" type="pres">
      <dgm:prSet presAssocID="{3C681F62-AA2B-4CF8-A503-D88212847D04}" presName="accentRepeatNode" presStyleLbl="solidAlignAcc1" presStyleIdx="0" presStyleCnt="8"/>
      <dgm:spPr/>
    </dgm:pt>
    <dgm:pt modelId="{C381BFC5-F32A-4B6A-98AA-18688D631EBE}" type="pres">
      <dgm:prSet presAssocID="{82231EB9-C93D-4416-A8B8-5D01C0CD1B55}" presName="image1" presStyleCnt="0"/>
      <dgm:spPr/>
    </dgm:pt>
    <dgm:pt modelId="{96082B16-6DA1-477A-B317-520257784831}" type="pres">
      <dgm:prSet presAssocID="{82231EB9-C93D-4416-A8B8-5D01C0CD1B55}" presName="imageRepeatNode" presStyleLbl="alignAcc1" presStyleIdx="0" presStyleCnt="4"/>
      <dgm:spPr/>
      <dgm:t>
        <a:bodyPr/>
        <a:lstStyle/>
        <a:p>
          <a:endParaRPr lang="pl-PL"/>
        </a:p>
      </dgm:t>
    </dgm:pt>
    <dgm:pt modelId="{DF513A17-FAE0-404D-8C2E-EEB1D389DCD6}" type="pres">
      <dgm:prSet presAssocID="{82231EB9-C93D-4416-A8B8-5D01C0CD1B55}" presName="imageaccent1" presStyleCnt="0"/>
      <dgm:spPr/>
    </dgm:pt>
    <dgm:pt modelId="{F726A276-8A50-483F-92D6-A2F67179EE72}" type="pres">
      <dgm:prSet presAssocID="{82231EB9-C93D-4416-A8B8-5D01C0CD1B55}" presName="accentRepeatNode" presStyleLbl="solidAlignAcc1" presStyleIdx="1" presStyleCnt="8"/>
      <dgm:spPr/>
    </dgm:pt>
    <dgm:pt modelId="{4D808189-69AE-4C91-AC0F-F44C168E3AB4}" type="pres">
      <dgm:prSet presAssocID="{6CFA5C87-07E8-4EE8-84CD-A56DD55F9D30}" presName="text2" presStyleCnt="0"/>
      <dgm:spPr/>
    </dgm:pt>
    <dgm:pt modelId="{F6401920-8060-4AA6-8B11-9446108B6B0E}" type="pres">
      <dgm:prSet presAssocID="{6CFA5C87-07E8-4EE8-84CD-A56DD55F9D30}" presName="textRepeatNode" presStyleLbl="alignNode1" presStyleIdx="1" presStyleCnt="4">
        <dgm:presLayoutVars>
          <dgm:chMax val="0"/>
          <dgm:chPref val="0"/>
          <dgm:bulletEnabled val="1"/>
        </dgm:presLayoutVars>
      </dgm:prSet>
      <dgm:spPr/>
      <dgm:t>
        <a:bodyPr/>
        <a:lstStyle/>
        <a:p>
          <a:endParaRPr lang="pl-PL"/>
        </a:p>
      </dgm:t>
    </dgm:pt>
    <dgm:pt modelId="{5ED21294-1EA5-4199-A453-5936A8EE7311}" type="pres">
      <dgm:prSet presAssocID="{6CFA5C87-07E8-4EE8-84CD-A56DD55F9D30}" presName="textaccent2" presStyleCnt="0"/>
      <dgm:spPr/>
    </dgm:pt>
    <dgm:pt modelId="{0A8228A9-B35C-4F35-B403-DFD6EBB4A7C2}" type="pres">
      <dgm:prSet presAssocID="{6CFA5C87-07E8-4EE8-84CD-A56DD55F9D30}" presName="accentRepeatNode" presStyleLbl="solidAlignAcc1" presStyleIdx="2" presStyleCnt="8"/>
      <dgm:spPr/>
    </dgm:pt>
    <dgm:pt modelId="{04C412F9-FF57-4464-8C5F-5CFA690EBFBC}" type="pres">
      <dgm:prSet presAssocID="{421D103F-3E70-4010-AB07-C47853EEA16B}" presName="image2" presStyleCnt="0"/>
      <dgm:spPr/>
    </dgm:pt>
    <dgm:pt modelId="{A7F53715-C832-4CD6-9900-9D477644A55A}" type="pres">
      <dgm:prSet presAssocID="{421D103F-3E70-4010-AB07-C47853EEA16B}" presName="imageRepeatNode" presStyleLbl="alignAcc1" presStyleIdx="1" presStyleCnt="4"/>
      <dgm:spPr/>
      <dgm:t>
        <a:bodyPr/>
        <a:lstStyle/>
        <a:p>
          <a:endParaRPr lang="pl-PL"/>
        </a:p>
      </dgm:t>
    </dgm:pt>
    <dgm:pt modelId="{CC65AF18-2EAD-433B-BD6C-8E27DB9BF46E}" type="pres">
      <dgm:prSet presAssocID="{421D103F-3E70-4010-AB07-C47853EEA16B}" presName="imageaccent2" presStyleCnt="0"/>
      <dgm:spPr/>
    </dgm:pt>
    <dgm:pt modelId="{26D24B55-4A20-4FEC-9C2B-DCC0C36798AC}" type="pres">
      <dgm:prSet presAssocID="{421D103F-3E70-4010-AB07-C47853EEA16B}" presName="accentRepeatNode" presStyleLbl="solidAlignAcc1" presStyleIdx="3" presStyleCnt="8"/>
      <dgm:spPr/>
    </dgm:pt>
    <dgm:pt modelId="{E25A9D1A-3F56-4B57-AE52-A2A6EBB52697}" type="pres">
      <dgm:prSet presAssocID="{3601EDD7-B5E4-4D87-B52D-54B3E647CAA9}" presName="text3" presStyleCnt="0"/>
      <dgm:spPr/>
    </dgm:pt>
    <dgm:pt modelId="{8008B8C5-64BF-4A8E-8BA8-B0BFA6B61A4F}" type="pres">
      <dgm:prSet presAssocID="{3601EDD7-B5E4-4D87-B52D-54B3E647CAA9}" presName="textRepeatNode" presStyleLbl="alignNode1" presStyleIdx="2" presStyleCnt="4">
        <dgm:presLayoutVars>
          <dgm:chMax val="0"/>
          <dgm:chPref val="0"/>
          <dgm:bulletEnabled val="1"/>
        </dgm:presLayoutVars>
      </dgm:prSet>
      <dgm:spPr/>
      <dgm:t>
        <a:bodyPr/>
        <a:lstStyle/>
        <a:p>
          <a:endParaRPr lang="pl-PL"/>
        </a:p>
      </dgm:t>
    </dgm:pt>
    <dgm:pt modelId="{976B2D28-7B88-4750-938C-56D03CDF8C9E}" type="pres">
      <dgm:prSet presAssocID="{3601EDD7-B5E4-4D87-B52D-54B3E647CAA9}" presName="textaccent3" presStyleCnt="0"/>
      <dgm:spPr/>
    </dgm:pt>
    <dgm:pt modelId="{0271B8D5-A1B1-4DC2-8DB1-A06BDFAD7CB4}" type="pres">
      <dgm:prSet presAssocID="{3601EDD7-B5E4-4D87-B52D-54B3E647CAA9}" presName="accentRepeatNode" presStyleLbl="solidAlignAcc1" presStyleIdx="4" presStyleCnt="8"/>
      <dgm:spPr/>
    </dgm:pt>
    <dgm:pt modelId="{711058FF-08C7-4531-BEB6-30740D4C3AF9}" type="pres">
      <dgm:prSet presAssocID="{53061D42-D97D-4261-A90E-E46D23BA175C}" presName="image3" presStyleCnt="0"/>
      <dgm:spPr/>
    </dgm:pt>
    <dgm:pt modelId="{F6581A34-1794-41C4-B517-52FB64147DAE}" type="pres">
      <dgm:prSet presAssocID="{53061D42-D97D-4261-A90E-E46D23BA175C}" presName="imageRepeatNode" presStyleLbl="alignAcc1" presStyleIdx="2" presStyleCnt="4"/>
      <dgm:spPr/>
      <dgm:t>
        <a:bodyPr/>
        <a:lstStyle/>
        <a:p>
          <a:endParaRPr lang="pl-PL"/>
        </a:p>
      </dgm:t>
    </dgm:pt>
    <dgm:pt modelId="{E2809450-FA52-450F-BF1E-5E7C1AD29A51}" type="pres">
      <dgm:prSet presAssocID="{53061D42-D97D-4261-A90E-E46D23BA175C}" presName="imageaccent3" presStyleCnt="0"/>
      <dgm:spPr/>
    </dgm:pt>
    <dgm:pt modelId="{36A49FAE-28B6-44A0-95F7-BAA288D737AA}" type="pres">
      <dgm:prSet presAssocID="{53061D42-D97D-4261-A90E-E46D23BA175C}" presName="accentRepeatNode" presStyleLbl="solidAlignAcc1" presStyleIdx="5" presStyleCnt="8"/>
      <dgm:spPr/>
    </dgm:pt>
    <dgm:pt modelId="{CA315905-8C33-409D-A7F0-3CE99FB0C72A}" type="pres">
      <dgm:prSet presAssocID="{7FFC0E23-6D20-4B52-9E22-307A2D11F29B}" presName="text4" presStyleCnt="0"/>
      <dgm:spPr/>
    </dgm:pt>
    <dgm:pt modelId="{50945C82-B913-41EF-8920-2F0122FCC9CF}" type="pres">
      <dgm:prSet presAssocID="{7FFC0E23-6D20-4B52-9E22-307A2D11F29B}" presName="textRepeatNode" presStyleLbl="alignNode1" presStyleIdx="3" presStyleCnt="4">
        <dgm:presLayoutVars>
          <dgm:chMax val="0"/>
          <dgm:chPref val="0"/>
          <dgm:bulletEnabled val="1"/>
        </dgm:presLayoutVars>
      </dgm:prSet>
      <dgm:spPr/>
      <dgm:t>
        <a:bodyPr/>
        <a:lstStyle/>
        <a:p>
          <a:endParaRPr lang="pl-PL"/>
        </a:p>
      </dgm:t>
    </dgm:pt>
    <dgm:pt modelId="{440325A7-2439-4702-B11E-5EDDC2E75EB7}" type="pres">
      <dgm:prSet presAssocID="{7FFC0E23-6D20-4B52-9E22-307A2D11F29B}" presName="textaccent4" presStyleCnt="0"/>
      <dgm:spPr/>
    </dgm:pt>
    <dgm:pt modelId="{504BCB4A-AB7C-492B-A236-ADFFEB5CBFB3}" type="pres">
      <dgm:prSet presAssocID="{7FFC0E23-6D20-4B52-9E22-307A2D11F29B}" presName="accentRepeatNode" presStyleLbl="solidAlignAcc1" presStyleIdx="6" presStyleCnt="8"/>
      <dgm:spPr/>
    </dgm:pt>
    <dgm:pt modelId="{5163610C-5537-4C56-9056-CE0B4E8C6BB0}" type="pres">
      <dgm:prSet presAssocID="{7194A9C8-ED28-4ADD-8F40-E6F5A22098F6}" presName="image4" presStyleCnt="0"/>
      <dgm:spPr/>
    </dgm:pt>
    <dgm:pt modelId="{95725D0C-2910-4BFE-8361-5F24964B2303}" type="pres">
      <dgm:prSet presAssocID="{7194A9C8-ED28-4ADD-8F40-E6F5A22098F6}" presName="imageRepeatNode" presStyleLbl="alignAcc1" presStyleIdx="3" presStyleCnt="4"/>
      <dgm:spPr/>
      <dgm:t>
        <a:bodyPr/>
        <a:lstStyle/>
        <a:p>
          <a:endParaRPr lang="pl-PL"/>
        </a:p>
      </dgm:t>
    </dgm:pt>
    <dgm:pt modelId="{9ECE32F7-3C06-4CE5-B7E6-2C5E72512D46}" type="pres">
      <dgm:prSet presAssocID="{7194A9C8-ED28-4ADD-8F40-E6F5A22098F6}" presName="imageaccent4" presStyleCnt="0"/>
      <dgm:spPr/>
    </dgm:pt>
    <dgm:pt modelId="{A2C77B18-3FB5-4908-A63A-7BA1C4E5C7B1}" type="pres">
      <dgm:prSet presAssocID="{7194A9C8-ED28-4ADD-8F40-E6F5A22098F6}" presName="accentRepeatNode" presStyleLbl="solidAlignAcc1" presStyleIdx="7" presStyleCnt="8"/>
      <dgm:spPr/>
    </dgm:pt>
  </dgm:ptLst>
  <dgm:cxnLst>
    <dgm:cxn modelId="{5EB3FB32-D39C-40E4-9046-BFE549D9D92D}" type="presOf" srcId="{3601EDD7-B5E4-4D87-B52D-54B3E647CAA9}" destId="{8008B8C5-64BF-4A8E-8BA8-B0BFA6B61A4F}" srcOrd="0" destOrd="0" presId="urn:microsoft.com/office/officeart/2008/layout/HexagonCluster"/>
    <dgm:cxn modelId="{A70649A3-DD11-47ED-8EA7-8A73F4676AFF}" type="presOf" srcId="{58B0FDC0-486F-4AD4-B2E5-CF0067FE581D}" destId="{50945C82-B913-41EF-8920-2F0122FCC9CF}" srcOrd="0" destOrd="3" presId="urn:microsoft.com/office/officeart/2008/layout/HexagonCluster"/>
    <dgm:cxn modelId="{D921D194-29DB-442D-88B1-B143149AE007}" srcId="{7FFC0E23-6D20-4B52-9E22-307A2D11F29B}" destId="{58B0FDC0-486F-4AD4-B2E5-CF0067FE581D}" srcOrd="2" destOrd="0" parTransId="{11861F3B-0708-4810-B0EC-D6804288E967}" sibTransId="{1E44FCC1-F754-4DAD-B1CD-2D396BBE3AAE}"/>
    <dgm:cxn modelId="{678A1FB8-6AC6-4F33-8C78-E8DE2DD068F1}" srcId="{B6B19640-D5E7-49D2-900D-64F6078E3F1F}" destId="{7FFC0E23-6D20-4B52-9E22-307A2D11F29B}" srcOrd="3" destOrd="0" parTransId="{8087A6FF-114D-4C0B-8B51-E57956AAC9C4}" sibTransId="{7194A9C8-ED28-4ADD-8F40-E6F5A22098F6}"/>
    <dgm:cxn modelId="{48EDE849-0ECE-4057-80B5-DA8BD128C33E}" type="presOf" srcId="{7FFC0E23-6D20-4B52-9E22-307A2D11F29B}" destId="{50945C82-B913-41EF-8920-2F0122FCC9CF}" srcOrd="0" destOrd="0" presId="urn:microsoft.com/office/officeart/2008/layout/HexagonCluster"/>
    <dgm:cxn modelId="{C97A9B0B-3267-4604-828D-F3EA400E3AF6}" srcId="{7FFC0E23-6D20-4B52-9E22-307A2D11F29B}" destId="{7A089E01-DB5C-4559-A9E4-242575699671}" srcOrd="0" destOrd="0" parTransId="{C752852A-74F5-4AE3-A327-ACA1D0D4EDE1}" sibTransId="{90528499-D61B-4453-8E25-56DBD3FA6BBF}"/>
    <dgm:cxn modelId="{BB4D2660-39F5-45D2-9CE1-9ECA16F4D514}" srcId="{B6B19640-D5E7-49D2-900D-64F6078E3F1F}" destId="{3601EDD7-B5E4-4D87-B52D-54B3E647CAA9}" srcOrd="2" destOrd="0" parTransId="{3F49A1A0-EFF6-486F-B7B2-0DBBDDF90859}" sibTransId="{53061D42-D97D-4261-A90E-E46D23BA175C}"/>
    <dgm:cxn modelId="{9D83B317-B028-404D-B865-E5270DFC6DDD}" type="presOf" srcId="{82231EB9-C93D-4416-A8B8-5D01C0CD1B55}" destId="{96082B16-6DA1-477A-B317-520257784831}" srcOrd="0" destOrd="0" presId="urn:microsoft.com/office/officeart/2008/layout/HexagonCluster"/>
    <dgm:cxn modelId="{795F1236-2DDC-4456-A159-382A447ED3C3}" srcId="{7FFC0E23-6D20-4B52-9E22-307A2D11F29B}" destId="{54526F4F-345A-4222-809A-15D12A9E2EE5}" srcOrd="1" destOrd="0" parTransId="{1CD0008D-E4C0-453F-8B3B-C26A74F62F8B}" sibTransId="{BB494551-846D-4E58-B49A-B7F8F503B291}"/>
    <dgm:cxn modelId="{C84CBB7A-E50D-4470-B410-82B5A34BA7F0}" srcId="{B6B19640-D5E7-49D2-900D-64F6078E3F1F}" destId="{3C681F62-AA2B-4CF8-A503-D88212847D04}" srcOrd="0" destOrd="0" parTransId="{BED44CD7-1DBD-4ED0-93AE-303FD2D4D133}" sibTransId="{82231EB9-C93D-4416-A8B8-5D01C0CD1B55}"/>
    <dgm:cxn modelId="{D3B4CF59-00EE-4A46-BEA0-ED1D713DB2A7}" type="presOf" srcId="{54526F4F-345A-4222-809A-15D12A9E2EE5}" destId="{50945C82-B913-41EF-8920-2F0122FCC9CF}" srcOrd="0" destOrd="2" presId="urn:microsoft.com/office/officeart/2008/layout/HexagonCluster"/>
    <dgm:cxn modelId="{2590AA64-5818-4B7D-A00B-870FC2E8692C}" srcId="{B6B19640-D5E7-49D2-900D-64F6078E3F1F}" destId="{6CFA5C87-07E8-4EE8-84CD-A56DD55F9D30}" srcOrd="1" destOrd="0" parTransId="{299D8516-8807-4166-811C-2E8F066B612A}" sibTransId="{421D103F-3E70-4010-AB07-C47853EEA16B}"/>
    <dgm:cxn modelId="{0D54752F-B3DB-4872-91F9-510FFB83A126}" type="presOf" srcId="{7A089E01-DB5C-4559-A9E4-242575699671}" destId="{50945C82-B913-41EF-8920-2F0122FCC9CF}" srcOrd="0" destOrd="1" presId="urn:microsoft.com/office/officeart/2008/layout/HexagonCluster"/>
    <dgm:cxn modelId="{36C50B73-1430-43C4-9D11-3C411B85D4A2}" type="presOf" srcId="{7194A9C8-ED28-4ADD-8F40-E6F5A22098F6}" destId="{95725D0C-2910-4BFE-8361-5F24964B2303}" srcOrd="0" destOrd="0" presId="urn:microsoft.com/office/officeart/2008/layout/HexagonCluster"/>
    <dgm:cxn modelId="{DC77B635-F8C8-4C2A-935F-79AD4279DD11}" type="presOf" srcId="{421D103F-3E70-4010-AB07-C47853EEA16B}" destId="{A7F53715-C832-4CD6-9900-9D477644A55A}" srcOrd="0" destOrd="0" presId="urn:microsoft.com/office/officeart/2008/layout/HexagonCluster"/>
    <dgm:cxn modelId="{A884EC48-2998-4E36-B54C-5E4D82196D43}" type="presOf" srcId="{B6B19640-D5E7-49D2-900D-64F6078E3F1F}" destId="{234ED266-341B-4DEE-A640-8095F5AC1803}" srcOrd="0" destOrd="0" presId="urn:microsoft.com/office/officeart/2008/layout/HexagonCluster"/>
    <dgm:cxn modelId="{DDD8B523-3A90-42A9-8A54-0D3EB31160B4}" type="presOf" srcId="{6CFA5C87-07E8-4EE8-84CD-A56DD55F9D30}" destId="{F6401920-8060-4AA6-8B11-9446108B6B0E}" srcOrd="0" destOrd="0" presId="urn:microsoft.com/office/officeart/2008/layout/HexagonCluster"/>
    <dgm:cxn modelId="{47AEDF63-6100-48AF-9941-C0DB2D6C32C7}" type="presOf" srcId="{3C681F62-AA2B-4CF8-A503-D88212847D04}" destId="{6FDEA912-E085-4727-B513-8E23E3C69ADA}" srcOrd="0" destOrd="0" presId="urn:microsoft.com/office/officeart/2008/layout/HexagonCluster"/>
    <dgm:cxn modelId="{C97086C5-A09B-4FC1-A424-3B5DE8BCCC6B}" type="presOf" srcId="{53061D42-D97D-4261-A90E-E46D23BA175C}" destId="{F6581A34-1794-41C4-B517-52FB64147DAE}" srcOrd="0" destOrd="0" presId="urn:microsoft.com/office/officeart/2008/layout/HexagonCluster"/>
    <dgm:cxn modelId="{F707C29D-C98F-481E-9BD2-68FCFF872151}" type="presParOf" srcId="{234ED266-341B-4DEE-A640-8095F5AC1803}" destId="{005E9CDD-5457-493E-BA28-D3C55C51ADA7}" srcOrd="0" destOrd="0" presId="urn:microsoft.com/office/officeart/2008/layout/HexagonCluster"/>
    <dgm:cxn modelId="{E70E59A0-FCFC-4B0F-A349-21D175C2ACD1}" type="presParOf" srcId="{005E9CDD-5457-493E-BA28-D3C55C51ADA7}" destId="{6FDEA912-E085-4727-B513-8E23E3C69ADA}" srcOrd="0" destOrd="0" presId="urn:microsoft.com/office/officeart/2008/layout/HexagonCluster"/>
    <dgm:cxn modelId="{C72475EC-67AC-43A0-BF9C-48A671AD7AF5}" type="presParOf" srcId="{234ED266-341B-4DEE-A640-8095F5AC1803}" destId="{0A43846F-4F32-4DE0-8B5D-4E8C19C0C2F4}" srcOrd="1" destOrd="0" presId="urn:microsoft.com/office/officeart/2008/layout/HexagonCluster"/>
    <dgm:cxn modelId="{E804D97B-01BF-4F01-AF73-8E34BCBAD078}" type="presParOf" srcId="{0A43846F-4F32-4DE0-8B5D-4E8C19C0C2F4}" destId="{95078350-EED8-4E80-A4F9-2ECC8E835C08}" srcOrd="0" destOrd="0" presId="urn:microsoft.com/office/officeart/2008/layout/HexagonCluster"/>
    <dgm:cxn modelId="{9937FB14-E76F-4FBD-AABE-733289B30D6C}" type="presParOf" srcId="{234ED266-341B-4DEE-A640-8095F5AC1803}" destId="{C381BFC5-F32A-4B6A-98AA-18688D631EBE}" srcOrd="2" destOrd="0" presId="urn:microsoft.com/office/officeart/2008/layout/HexagonCluster"/>
    <dgm:cxn modelId="{FC8767DB-E0B8-4470-8BCA-4FFBADD7A940}" type="presParOf" srcId="{C381BFC5-F32A-4B6A-98AA-18688D631EBE}" destId="{96082B16-6DA1-477A-B317-520257784831}" srcOrd="0" destOrd="0" presId="urn:microsoft.com/office/officeart/2008/layout/HexagonCluster"/>
    <dgm:cxn modelId="{9D1E4802-7DFC-440B-9900-216E1F3215B8}" type="presParOf" srcId="{234ED266-341B-4DEE-A640-8095F5AC1803}" destId="{DF513A17-FAE0-404D-8C2E-EEB1D389DCD6}" srcOrd="3" destOrd="0" presId="urn:microsoft.com/office/officeart/2008/layout/HexagonCluster"/>
    <dgm:cxn modelId="{22505F87-65DB-4B5F-9F9B-77EBBA9196CE}" type="presParOf" srcId="{DF513A17-FAE0-404D-8C2E-EEB1D389DCD6}" destId="{F726A276-8A50-483F-92D6-A2F67179EE72}" srcOrd="0" destOrd="0" presId="urn:microsoft.com/office/officeart/2008/layout/HexagonCluster"/>
    <dgm:cxn modelId="{AF38D7E5-D771-49EF-AF6C-3F5CFBED1918}" type="presParOf" srcId="{234ED266-341B-4DEE-A640-8095F5AC1803}" destId="{4D808189-69AE-4C91-AC0F-F44C168E3AB4}" srcOrd="4" destOrd="0" presId="urn:microsoft.com/office/officeart/2008/layout/HexagonCluster"/>
    <dgm:cxn modelId="{677B8C74-E8D8-4B7E-99D2-C90579E25120}" type="presParOf" srcId="{4D808189-69AE-4C91-AC0F-F44C168E3AB4}" destId="{F6401920-8060-4AA6-8B11-9446108B6B0E}" srcOrd="0" destOrd="0" presId="urn:microsoft.com/office/officeart/2008/layout/HexagonCluster"/>
    <dgm:cxn modelId="{1F9B54E0-CBAF-4E89-9015-14682D6B4CDB}" type="presParOf" srcId="{234ED266-341B-4DEE-A640-8095F5AC1803}" destId="{5ED21294-1EA5-4199-A453-5936A8EE7311}" srcOrd="5" destOrd="0" presId="urn:microsoft.com/office/officeart/2008/layout/HexagonCluster"/>
    <dgm:cxn modelId="{E957C6F6-D306-4E44-A9D3-CFBC7CA4FF2B}" type="presParOf" srcId="{5ED21294-1EA5-4199-A453-5936A8EE7311}" destId="{0A8228A9-B35C-4F35-B403-DFD6EBB4A7C2}" srcOrd="0" destOrd="0" presId="urn:microsoft.com/office/officeart/2008/layout/HexagonCluster"/>
    <dgm:cxn modelId="{ABF3AA07-EF03-456A-9787-44E71F04C859}" type="presParOf" srcId="{234ED266-341B-4DEE-A640-8095F5AC1803}" destId="{04C412F9-FF57-4464-8C5F-5CFA690EBFBC}" srcOrd="6" destOrd="0" presId="urn:microsoft.com/office/officeart/2008/layout/HexagonCluster"/>
    <dgm:cxn modelId="{2AFCD302-F313-4795-BCFF-C73C4C7D4A77}" type="presParOf" srcId="{04C412F9-FF57-4464-8C5F-5CFA690EBFBC}" destId="{A7F53715-C832-4CD6-9900-9D477644A55A}" srcOrd="0" destOrd="0" presId="urn:microsoft.com/office/officeart/2008/layout/HexagonCluster"/>
    <dgm:cxn modelId="{93120141-C078-4A24-B1E5-9FB191A50358}" type="presParOf" srcId="{234ED266-341B-4DEE-A640-8095F5AC1803}" destId="{CC65AF18-2EAD-433B-BD6C-8E27DB9BF46E}" srcOrd="7" destOrd="0" presId="urn:microsoft.com/office/officeart/2008/layout/HexagonCluster"/>
    <dgm:cxn modelId="{125128BA-3F32-49D9-858E-6E661739FB2D}" type="presParOf" srcId="{CC65AF18-2EAD-433B-BD6C-8E27DB9BF46E}" destId="{26D24B55-4A20-4FEC-9C2B-DCC0C36798AC}" srcOrd="0" destOrd="0" presId="urn:microsoft.com/office/officeart/2008/layout/HexagonCluster"/>
    <dgm:cxn modelId="{D8BFF977-DBB7-4B74-A637-1A23D66FA8D4}" type="presParOf" srcId="{234ED266-341B-4DEE-A640-8095F5AC1803}" destId="{E25A9D1A-3F56-4B57-AE52-A2A6EBB52697}" srcOrd="8" destOrd="0" presId="urn:microsoft.com/office/officeart/2008/layout/HexagonCluster"/>
    <dgm:cxn modelId="{7DE93FCD-CC49-45A7-BDDE-FAB358FA6E1B}" type="presParOf" srcId="{E25A9D1A-3F56-4B57-AE52-A2A6EBB52697}" destId="{8008B8C5-64BF-4A8E-8BA8-B0BFA6B61A4F}" srcOrd="0" destOrd="0" presId="urn:microsoft.com/office/officeart/2008/layout/HexagonCluster"/>
    <dgm:cxn modelId="{D35D62F5-50BD-45DA-98FE-FC3C4A06FC14}" type="presParOf" srcId="{234ED266-341B-4DEE-A640-8095F5AC1803}" destId="{976B2D28-7B88-4750-938C-56D03CDF8C9E}" srcOrd="9" destOrd="0" presId="urn:microsoft.com/office/officeart/2008/layout/HexagonCluster"/>
    <dgm:cxn modelId="{24FDBB24-C7C1-4AB2-8C7E-895634762AC1}" type="presParOf" srcId="{976B2D28-7B88-4750-938C-56D03CDF8C9E}" destId="{0271B8D5-A1B1-4DC2-8DB1-A06BDFAD7CB4}" srcOrd="0" destOrd="0" presId="urn:microsoft.com/office/officeart/2008/layout/HexagonCluster"/>
    <dgm:cxn modelId="{7B3048A0-2566-43E1-9B7D-1BABA108C3CA}" type="presParOf" srcId="{234ED266-341B-4DEE-A640-8095F5AC1803}" destId="{711058FF-08C7-4531-BEB6-30740D4C3AF9}" srcOrd="10" destOrd="0" presId="urn:microsoft.com/office/officeart/2008/layout/HexagonCluster"/>
    <dgm:cxn modelId="{30943226-4171-42FB-AAEC-3A5412E84BF5}" type="presParOf" srcId="{711058FF-08C7-4531-BEB6-30740D4C3AF9}" destId="{F6581A34-1794-41C4-B517-52FB64147DAE}" srcOrd="0" destOrd="0" presId="urn:microsoft.com/office/officeart/2008/layout/HexagonCluster"/>
    <dgm:cxn modelId="{E47B02D8-F6C4-48F2-AEC0-2148ED80469A}" type="presParOf" srcId="{234ED266-341B-4DEE-A640-8095F5AC1803}" destId="{E2809450-FA52-450F-BF1E-5E7C1AD29A51}" srcOrd="11" destOrd="0" presId="urn:microsoft.com/office/officeart/2008/layout/HexagonCluster"/>
    <dgm:cxn modelId="{6DFBD567-FE04-4AA7-9C9A-14FF807DC9DC}" type="presParOf" srcId="{E2809450-FA52-450F-BF1E-5E7C1AD29A51}" destId="{36A49FAE-28B6-44A0-95F7-BAA288D737AA}" srcOrd="0" destOrd="0" presId="urn:microsoft.com/office/officeart/2008/layout/HexagonCluster"/>
    <dgm:cxn modelId="{BFBF5FA6-5827-45F6-90D2-C4CAF3C60BEF}" type="presParOf" srcId="{234ED266-341B-4DEE-A640-8095F5AC1803}" destId="{CA315905-8C33-409D-A7F0-3CE99FB0C72A}" srcOrd="12" destOrd="0" presId="urn:microsoft.com/office/officeart/2008/layout/HexagonCluster"/>
    <dgm:cxn modelId="{013B3439-96CC-4965-BD71-BA1F219581CD}" type="presParOf" srcId="{CA315905-8C33-409D-A7F0-3CE99FB0C72A}" destId="{50945C82-B913-41EF-8920-2F0122FCC9CF}" srcOrd="0" destOrd="0" presId="urn:microsoft.com/office/officeart/2008/layout/HexagonCluster"/>
    <dgm:cxn modelId="{3A7EAF86-CDCD-4C7F-8D8C-76F2A307F6C3}" type="presParOf" srcId="{234ED266-341B-4DEE-A640-8095F5AC1803}" destId="{440325A7-2439-4702-B11E-5EDDC2E75EB7}" srcOrd="13" destOrd="0" presId="urn:microsoft.com/office/officeart/2008/layout/HexagonCluster"/>
    <dgm:cxn modelId="{BCACC78C-CAD0-4380-874C-1B2FFE5235C1}" type="presParOf" srcId="{440325A7-2439-4702-B11E-5EDDC2E75EB7}" destId="{504BCB4A-AB7C-492B-A236-ADFFEB5CBFB3}" srcOrd="0" destOrd="0" presId="urn:microsoft.com/office/officeart/2008/layout/HexagonCluster"/>
    <dgm:cxn modelId="{FE8BA762-E9C4-4B64-B6AA-3302FE902F46}" type="presParOf" srcId="{234ED266-341B-4DEE-A640-8095F5AC1803}" destId="{5163610C-5537-4C56-9056-CE0B4E8C6BB0}" srcOrd="14" destOrd="0" presId="urn:microsoft.com/office/officeart/2008/layout/HexagonCluster"/>
    <dgm:cxn modelId="{E82E0BD3-761F-4DBB-BDB8-4708ED8D7719}" type="presParOf" srcId="{5163610C-5537-4C56-9056-CE0B4E8C6BB0}" destId="{95725D0C-2910-4BFE-8361-5F24964B2303}" srcOrd="0" destOrd="0" presId="urn:microsoft.com/office/officeart/2008/layout/HexagonCluster"/>
    <dgm:cxn modelId="{C2A2F1D9-6BD1-4F78-8E47-031A7AA628DD}" type="presParOf" srcId="{234ED266-341B-4DEE-A640-8095F5AC1803}" destId="{9ECE32F7-3C06-4CE5-B7E6-2C5E72512D46}" srcOrd="15" destOrd="0" presId="urn:microsoft.com/office/officeart/2008/layout/HexagonCluster"/>
    <dgm:cxn modelId="{90917277-B438-48AC-9DD5-0C9DCA87EC18}" type="presParOf" srcId="{9ECE32F7-3C06-4CE5-B7E6-2C5E72512D46}" destId="{A2C77B18-3FB5-4908-A63A-7BA1C4E5C7B1}"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FA1B6B-F84C-4C51-80A9-D3B8FE686ED0}" type="doc">
      <dgm:prSet loTypeId="urn:microsoft.com/office/officeart/2005/8/layout/matrix1" loCatId="matrix" qsTypeId="urn:microsoft.com/office/officeart/2005/8/quickstyle/3d4" qsCatId="3D" csTypeId="urn:microsoft.com/office/officeart/2005/8/colors/accent3_2" csCatId="accent3" phldr="1"/>
      <dgm:spPr/>
      <dgm:t>
        <a:bodyPr/>
        <a:lstStyle/>
        <a:p>
          <a:endParaRPr lang="pl-PL"/>
        </a:p>
      </dgm:t>
    </dgm:pt>
    <dgm:pt modelId="{806FF59E-1F2D-4E6D-B268-C91C82BE916D}">
      <dgm:prSet phldrT="[Text]"/>
      <dgm:spPr/>
      <dgm:t>
        <a:bodyPr/>
        <a:lstStyle/>
        <a:p>
          <a:r>
            <a:rPr lang="en-US" b="1" dirty="0" smtClean="0">
              <a:latin typeface="Verdana" pitchFamily="34" charset="0"/>
              <a:ea typeface="Verdana" pitchFamily="34" charset="0"/>
              <a:cs typeface="Verdana" pitchFamily="34" charset="0"/>
            </a:rPr>
            <a:t>The Main INDECT Objectives</a:t>
          </a:r>
          <a:endParaRPr lang="pl-PL" b="1" dirty="0">
            <a:latin typeface="Verdana" pitchFamily="34" charset="0"/>
            <a:ea typeface="Verdana" pitchFamily="34" charset="0"/>
            <a:cs typeface="Verdana" pitchFamily="34" charset="0"/>
          </a:endParaRPr>
        </a:p>
      </dgm:t>
    </dgm:pt>
    <dgm:pt modelId="{8750CCEF-3BDC-4CC2-8840-C9E7142EB040}" type="parTrans" cxnId="{5FEB9E99-CE33-4E5B-98D9-2C2CD0465696}">
      <dgm:prSet/>
      <dgm:spPr/>
      <dgm:t>
        <a:bodyPr/>
        <a:lstStyle/>
        <a:p>
          <a:endParaRPr lang="pl-PL" b="1">
            <a:latin typeface="Verdana" pitchFamily="34" charset="0"/>
            <a:ea typeface="Verdana" pitchFamily="34" charset="0"/>
            <a:cs typeface="Verdana" pitchFamily="34" charset="0"/>
          </a:endParaRPr>
        </a:p>
      </dgm:t>
    </dgm:pt>
    <dgm:pt modelId="{3394DF27-73A3-4846-AC09-E53E57BCEDE1}" type="sibTrans" cxnId="{5FEB9E99-CE33-4E5B-98D9-2C2CD0465696}">
      <dgm:prSet/>
      <dgm:spPr/>
      <dgm:t>
        <a:bodyPr/>
        <a:lstStyle/>
        <a:p>
          <a:endParaRPr lang="pl-PL" b="1">
            <a:latin typeface="Verdana" pitchFamily="34" charset="0"/>
            <a:ea typeface="Verdana" pitchFamily="34" charset="0"/>
            <a:cs typeface="Verdana" pitchFamily="34" charset="0"/>
          </a:endParaRPr>
        </a:p>
      </dgm:t>
    </dgm:pt>
    <dgm:pt modelId="{7F89027D-8EA7-436F-A75F-F1DC44F73250}">
      <dgm:prSet phldrT="[Text]"/>
      <dgm:spPr/>
      <dgm:t>
        <a:bodyPr/>
        <a:lstStyle/>
        <a:p>
          <a:r>
            <a:rPr lang="en-GB" b="1" dirty="0" smtClean="0">
              <a:solidFill>
                <a:schemeClr val="accent6"/>
              </a:solidFill>
              <a:latin typeface="Verdana" pitchFamily="34" charset="0"/>
              <a:ea typeface="Verdana" pitchFamily="34" charset="0"/>
              <a:cs typeface="Verdana" pitchFamily="34" charset="0"/>
            </a:rPr>
            <a:t>To develop a platform for intelligent processing of information for detection of threats and recognition of criminal behaviour</a:t>
          </a:r>
          <a:endParaRPr lang="pl-PL" b="1" dirty="0">
            <a:solidFill>
              <a:schemeClr val="accent6"/>
            </a:solidFill>
            <a:latin typeface="Verdana" pitchFamily="34" charset="0"/>
            <a:ea typeface="Verdana" pitchFamily="34" charset="0"/>
            <a:cs typeface="Verdana" pitchFamily="34" charset="0"/>
          </a:endParaRPr>
        </a:p>
      </dgm:t>
    </dgm:pt>
    <dgm:pt modelId="{5FE18B43-DC4A-4D3C-BE96-3CA79CDA38AA}" type="parTrans" cxnId="{0BE18411-1CA1-4CAA-85DE-77110B84D1CA}">
      <dgm:prSet/>
      <dgm:spPr/>
      <dgm:t>
        <a:bodyPr/>
        <a:lstStyle/>
        <a:p>
          <a:endParaRPr lang="pl-PL" b="1">
            <a:latin typeface="Verdana" pitchFamily="34" charset="0"/>
            <a:ea typeface="Verdana" pitchFamily="34" charset="0"/>
            <a:cs typeface="Verdana" pitchFamily="34" charset="0"/>
          </a:endParaRPr>
        </a:p>
      </dgm:t>
    </dgm:pt>
    <dgm:pt modelId="{1BFE77D7-3D3C-489E-AE0F-668489A2F0FA}" type="sibTrans" cxnId="{0BE18411-1CA1-4CAA-85DE-77110B84D1CA}">
      <dgm:prSet/>
      <dgm:spPr/>
      <dgm:t>
        <a:bodyPr/>
        <a:lstStyle/>
        <a:p>
          <a:endParaRPr lang="pl-PL" b="1">
            <a:latin typeface="Verdana" pitchFamily="34" charset="0"/>
            <a:ea typeface="Verdana" pitchFamily="34" charset="0"/>
            <a:cs typeface="Verdana" pitchFamily="34" charset="0"/>
          </a:endParaRPr>
        </a:p>
      </dgm:t>
    </dgm:pt>
    <dgm:pt modelId="{37C5B3DB-F115-4192-9E90-4456E86751F3}">
      <dgm:prSet phldrT="[Text]"/>
      <dgm:spPr/>
      <dgm:t>
        <a:bodyPr/>
        <a:lstStyle/>
        <a:p>
          <a:r>
            <a:rPr lang="en-GB" b="1" dirty="0" smtClean="0">
              <a:latin typeface="Verdana" pitchFamily="34" charset="0"/>
              <a:ea typeface="Verdana" pitchFamily="34" charset="0"/>
              <a:cs typeface="Verdana" pitchFamily="34" charset="0"/>
            </a:rPr>
            <a:t>To develop a new type of search engine for multimedia contents, based on watermarking technology</a:t>
          </a:r>
          <a:endParaRPr lang="pl-PL" b="1" dirty="0">
            <a:latin typeface="Verdana" pitchFamily="34" charset="0"/>
            <a:ea typeface="Verdana" pitchFamily="34" charset="0"/>
            <a:cs typeface="Verdana" pitchFamily="34" charset="0"/>
          </a:endParaRPr>
        </a:p>
      </dgm:t>
    </dgm:pt>
    <dgm:pt modelId="{6C964EBB-93D4-4EAD-AE47-CD89F3717D4F}" type="parTrans" cxnId="{B8E50B7F-3DAC-4E9D-8C38-8BCD216CD9C4}">
      <dgm:prSet/>
      <dgm:spPr/>
      <dgm:t>
        <a:bodyPr/>
        <a:lstStyle/>
        <a:p>
          <a:endParaRPr lang="pl-PL" b="1">
            <a:latin typeface="Verdana" pitchFamily="34" charset="0"/>
            <a:ea typeface="Verdana" pitchFamily="34" charset="0"/>
            <a:cs typeface="Verdana" pitchFamily="34" charset="0"/>
          </a:endParaRPr>
        </a:p>
      </dgm:t>
    </dgm:pt>
    <dgm:pt modelId="{9D6067BA-7AA4-4E64-B162-669F70B89538}" type="sibTrans" cxnId="{B8E50B7F-3DAC-4E9D-8C38-8BCD216CD9C4}">
      <dgm:prSet/>
      <dgm:spPr/>
      <dgm:t>
        <a:bodyPr/>
        <a:lstStyle/>
        <a:p>
          <a:endParaRPr lang="pl-PL" b="1">
            <a:latin typeface="Verdana" pitchFamily="34" charset="0"/>
            <a:ea typeface="Verdana" pitchFamily="34" charset="0"/>
            <a:cs typeface="Verdana" pitchFamily="34" charset="0"/>
          </a:endParaRPr>
        </a:p>
      </dgm:t>
    </dgm:pt>
    <dgm:pt modelId="{C3AA8F29-1429-4F74-9326-A940E51C9DE6}">
      <dgm:prSet phldrT="[Text]"/>
      <dgm:spPr/>
      <dgm:t>
        <a:bodyPr/>
        <a:lstStyle/>
        <a:p>
          <a:r>
            <a:rPr lang="en-GB" b="1" dirty="0" smtClean="0">
              <a:solidFill>
                <a:schemeClr val="accent6"/>
              </a:solidFill>
              <a:latin typeface="Verdana" pitchFamily="34" charset="0"/>
              <a:ea typeface="Verdana" pitchFamily="34" charset="0"/>
              <a:cs typeface="Verdana" pitchFamily="34" charset="0"/>
            </a:rPr>
            <a:t>To develop a prototype for intelligent system providing techniques and tools for observation and detection of mobile objects</a:t>
          </a:r>
          <a:endParaRPr lang="pl-PL" b="1" dirty="0">
            <a:solidFill>
              <a:schemeClr val="accent6"/>
            </a:solidFill>
            <a:latin typeface="Verdana" pitchFamily="34" charset="0"/>
            <a:ea typeface="Verdana" pitchFamily="34" charset="0"/>
            <a:cs typeface="Verdana" pitchFamily="34" charset="0"/>
          </a:endParaRPr>
        </a:p>
      </dgm:t>
    </dgm:pt>
    <dgm:pt modelId="{6C730348-2060-4309-B178-9743F26F158B}" type="parTrans" cxnId="{304384AA-31BA-4FEE-9AC8-FDE3C5C41EBE}">
      <dgm:prSet/>
      <dgm:spPr/>
      <dgm:t>
        <a:bodyPr/>
        <a:lstStyle/>
        <a:p>
          <a:endParaRPr lang="pl-PL" b="1">
            <a:latin typeface="Verdana" pitchFamily="34" charset="0"/>
            <a:ea typeface="Verdana" pitchFamily="34" charset="0"/>
            <a:cs typeface="Verdana" pitchFamily="34" charset="0"/>
          </a:endParaRPr>
        </a:p>
      </dgm:t>
    </dgm:pt>
    <dgm:pt modelId="{BB474AB6-1346-4085-BFE5-0202D0F25206}" type="sibTrans" cxnId="{304384AA-31BA-4FEE-9AC8-FDE3C5C41EBE}">
      <dgm:prSet/>
      <dgm:spPr/>
      <dgm:t>
        <a:bodyPr/>
        <a:lstStyle/>
        <a:p>
          <a:endParaRPr lang="pl-PL" b="1">
            <a:latin typeface="Verdana" pitchFamily="34" charset="0"/>
            <a:ea typeface="Verdana" pitchFamily="34" charset="0"/>
            <a:cs typeface="Verdana" pitchFamily="34" charset="0"/>
          </a:endParaRPr>
        </a:p>
      </dgm:t>
    </dgm:pt>
    <dgm:pt modelId="{8739447A-79CA-47A1-9ED8-0274BBB12888}">
      <dgm:prSet phldrT="[Text]"/>
      <dgm:spPr/>
      <dgm:t>
        <a:bodyPr/>
        <a:lstStyle/>
        <a:p>
          <a:r>
            <a:rPr lang="en-GB" b="1" dirty="0" smtClean="0">
              <a:latin typeface="Verdana" pitchFamily="34" charset="0"/>
              <a:ea typeface="Verdana" pitchFamily="34" charset="0"/>
              <a:cs typeface="Verdana" pitchFamily="34" charset="0"/>
            </a:rPr>
            <a:t>To develop a new tools for Internet data analysis (to detect criminal activities and threats in computer communication network)</a:t>
          </a:r>
          <a:endParaRPr lang="pl-PL" b="1" dirty="0">
            <a:latin typeface="Verdana" pitchFamily="34" charset="0"/>
            <a:ea typeface="Verdana" pitchFamily="34" charset="0"/>
            <a:cs typeface="Verdana" pitchFamily="34" charset="0"/>
          </a:endParaRPr>
        </a:p>
      </dgm:t>
    </dgm:pt>
    <dgm:pt modelId="{699ED68B-C4BC-44BF-8B18-0F3A29E0277D}" type="parTrans" cxnId="{10D5FB9A-26A3-4711-BCB1-0594C007A9EF}">
      <dgm:prSet/>
      <dgm:spPr/>
      <dgm:t>
        <a:bodyPr/>
        <a:lstStyle/>
        <a:p>
          <a:endParaRPr lang="pl-PL" b="1">
            <a:latin typeface="Verdana" pitchFamily="34" charset="0"/>
            <a:ea typeface="Verdana" pitchFamily="34" charset="0"/>
            <a:cs typeface="Verdana" pitchFamily="34" charset="0"/>
          </a:endParaRPr>
        </a:p>
      </dgm:t>
    </dgm:pt>
    <dgm:pt modelId="{C1F8C3E2-468E-409F-87B4-C5FFE113C7BB}" type="sibTrans" cxnId="{10D5FB9A-26A3-4711-BCB1-0594C007A9EF}">
      <dgm:prSet/>
      <dgm:spPr/>
      <dgm:t>
        <a:bodyPr/>
        <a:lstStyle/>
        <a:p>
          <a:endParaRPr lang="pl-PL" b="1">
            <a:latin typeface="Verdana" pitchFamily="34" charset="0"/>
            <a:ea typeface="Verdana" pitchFamily="34" charset="0"/>
            <a:cs typeface="Verdana" pitchFamily="34" charset="0"/>
          </a:endParaRPr>
        </a:p>
      </dgm:t>
    </dgm:pt>
    <dgm:pt modelId="{FD047852-C12C-47B8-9A2C-F9A4A504A8AB}" type="pres">
      <dgm:prSet presAssocID="{13FA1B6B-F84C-4C51-80A9-D3B8FE686ED0}" presName="diagram" presStyleCnt="0">
        <dgm:presLayoutVars>
          <dgm:chMax val="1"/>
          <dgm:dir/>
          <dgm:animLvl val="ctr"/>
          <dgm:resizeHandles val="exact"/>
        </dgm:presLayoutVars>
      </dgm:prSet>
      <dgm:spPr/>
      <dgm:t>
        <a:bodyPr/>
        <a:lstStyle/>
        <a:p>
          <a:endParaRPr lang="pl-PL"/>
        </a:p>
      </dgm:t>
    </dgm:pt>
    <dgm:pt modelId="{6A34117A-ADB1-4351-B945-1A35FC9237E2}" type="pres">
      <dgm:prSet presAssocID="{13FA1B6B-F84C-4C51-80A9-D3B8FE686ED0}" presName="matrix" presStyleCnt="0"/>
      <dgm:spPr/>
    </dgm:pt>
    <dgm:pt modelId="{99A6BA81-7A88-47A3-92CA-C3F43F51F331}" type="pres">
      <dgm:prSet presAssocID="{13FA1B6B-F84C-4C51-80A9-D3B8FE686ED0}" presName="tile1" presStyleLbl="node1" presStyleIdx="0" presStyleCnt="4"/>
      <dgm:spPr/>
      <dgm:t>
        <a:bodyPr/>
        <a:lstStyle/>
        <a:p>
          <a:endParaRPr lang="pl-PL"/>
        </a:p>
      </dgm:t>
    </dgm:pt>
    <dgm:pt modelId="{532005DB-44D9-4D8F-8FF9-80594267DD57}" type="pres">
      <dgm:prSet presAssocID="{13FA1B6B-F84C-4C51-80A9-D3B8FE686ED0}" presName="tile1text" presStyleLbl="node1" presStyleIdx="0" presStyleCnt="4">
        <dgm:presLayoutVars>
          <dgm:chMax val="0"/>
          <dgm:chPref val="0"/>
          <dgm:bulletEnabled val="1"/>
        </dgm:presLayoutVars>
      </dgm:prSet>
      <dgm:spPr/>
      <dgm:t>
        <a:bodyPr/>
        <a:lstStyle/>
        <a:p>
          <a:endParaRPr lang="pl-PL"/>
        </a:p>
      </dgm:t>
    </dgm:pt>
    <dgm:pt modelId="{15B068BC-BFB6-4B38-BF0E-929F21770A90}" type="pres">
      <dgm:prSet presAssocID="{13FA1B6B-F84C-4C51-80A9-D3B8FE686ED0}" presName="tile2" presStyleLbl="node1" presStyleIdx="1" presStyleCnt="4"/>
      <dgm:spPr/>
      <dgm:t>
        <a:bodyPr/>
        <a:lstStyle/>
        <a:p>
          <a:endParaRPr lang="pl-PL"/>
        </a:p>
      </dgm:t>
    </dgm:pt>
    <dgm:pt modelId="{57FC47C7-8D98-40F3-A80B-952B5DB54A45}" type="pres">
      <dgm:prSet presAssocID="{13FA1B6B-F84C-4C51-80A9-D3B8FE686ED0}" presName="tile2text" presStyleLbl="node1" presStyleIdx="1" presStyleCnt="4">
        <dgm:presLayoutVars>
          <dgm:chMax val="0"/>
          <dgm:chPref val="0"/>
          <dgm:bulletEnabled val="1"/>
        </dgm:presLayoutVars>
      </dgm:prSet>
      <dgm:spPr/>
      <dgm:t>
        <a:bodyPr/>
        <a:lstStyle/>
        <a:p>
          <a:endParaRPr lang="pl-PL"/>
        </a:p>
      </dgm:t>
    </dgm:pt>
    <dgm:pt modelId="{679CCE0A-0F09-49E8-9903-DED0EE5F6EE0}" type="pres">
      <dgm:prSet presAssocID="{13FA1B6B-F84C-4C51-80A9-D3B8FE686ED0}" presName="tile3" presStyleLbl="node1" presStyleIdx="2" presStyleCnt="4"/>
      <dgm:spPr/>
      <dgm:t>
        <a:bodyPr/>
        <a:lstStyle/>
        <a:p>
          <a:endParaRPr lang="pl-PL"/>
        </a:p>
      </dgm:t>
    </dgm:pt>
    <dgm:pt modelId="{8E44F87C-AE2F-4393-9F0A-6B0499CD1D3C}" type="pres">
      <dgm:prSet presAssocID="{13FA1B6B-F84C-4C51-80A9-D3B8FE686ED0}" presName="tile3text" presStyleLbl="node1" presStyleIdx="2" presStyleCnt="4">
        <dgm:presLayoutVars>
          <dgm:chMax val="0"/>
          <dgm:chPref val="0"/>
          <dgm:bulletEnabled val="1"/>
        </dgm:presLayoutVars>
      </dgm:prSet>
      <dgm:spPr/>
      <dgm:t>
        <a:bodyPr/>
        <a:lstStyle/>
        <a:p>
          <a:endParaRPr lang="pl-PL"/>
        </a:p>
      </dgm:t>
    </dgm:pt>
    <dgm:pt modelId="{41B2CC26-AA0D-46A1-9233-E2434EA82D53}" type="pres">
      <dgm:prSet presAssocID="{13FA1B6B-F84C-4C51-80A9-D3B8FE686ED0}" presName="tile4" presStyleLbl="node1" presStyleIdx="3" presStyleCnt="4"/>
      <dgm:spPr/>
      <dgm:t>
        <a:bodyPr/>
        <a:lstStyle/>
        <a:p>
          <a:endParaRPr lang="pl-PL"/>
        </a:p>
      </dgm:t>
    </dgm:pt>
    <dgm:pt modelId="{A0852284-4A4B-4579-8202-F4EAB56B7E09}" type="pres">
      <dgm:prSet presAssocID="{13FA1B6B-F84C-4C51-80A9-D3B8FE686ED0}" presName="tile4text" presStyleLbl="node1" presStyleIdx="3" presStyleCnt="4">
        <dgm:presLayoutVars>
          <dgm:chMax val="0"/>
          <dgm:chPref val="0"/>
          <dgm:bulletEnabled val="1"/>
        </dgm:presLayoutVars>
      </dgm:prSet>
      <dgm:spPr/>
      <dgm:t>
        <a:bodyPr/>
        <a:lstStyle/>
        <a:p>
          <a:endParaRPr lang="pl-PL"/>
        </a:p>
      </dgm:t>
    </dgm:pt>
    <dgm:pt modelId="{FB8FD1D7-FC4B-4C6E-8C6C-A21F1A35F841}" type="pres">
      <dgm:prSet presAssocID="{13FA1B6B-F84C-4C51-80A9-D3B8FE686ED0}" presName="centerTile" presStyleLbl="fgShp" presStyleIdx="0" presStyleCnt="1">
        <dgm:presLayoutVars>
          <dgm:chMax val="0"/>
          <dgm:chPref val="0"/>
        </dgm:presLayoutVars>
      </dgm:prSet>
      <dgm:spPr/>
      <dgm:t>
        <a:bodyPr/>
        <a:lstStyle/>
        <a:p>
          <a:endParaRPr lang="pl-PL"/>
        </a:p>
      </dgm:t>
    </dgm:pt>
  </dgm:ptLst>
  <dgm:cxnLst>
    <dgm:cxn modelId="{55BC3999-431A-4DE1-A5D1-A1BB98A20138}" type="presOf" srcId="{C3AA8F29-1429-4F74-9326-A940E51C9DE6}" destId="{8E44F87C-AE2F-4393-9F0A-6B0499CD1D3C}" srcOrd="1" destOrd="0" presId="urn:microsoft.com/office/officeart/2005/8/layout/matrix1"/>
    <dgm:cxn modelId="{5FEB9E99-CE33-4E5B-98D9-2C2CD0465696}" srcId="{13FA1B6B-F84C-4C51-80A9-D3B8FE686ED0}" destId="{806FF59E-1F2D-4E6D-B268-C91C82BE916D}" srcOrd="0" destOrd="0" parTransId="{8750CCEF-3BDC-4CC2-8840-C9E7142EB040}" sibTransId="{3394DF27-73A3-4846-AC09-E53E57BCEDE1}"/>
    <dgm:cxn modelId="{27DCD6D9-4ABF-44B8-BF79-D1563B12D480}" type="presOf" srcId="{C3AA8F29-1429-4F74-9326-A940E51C9DE6}" destId="{679CCE0A-0F09-49E8-9903-DED0EE5F6EE0}" srcOrd="0" destOrd="0" presId="urn:microsoft.com/office/officeart/2005/8/layout/matrix1"/>
    <dgm:cxn modelId="{9B6F3D24-C8AB-4E2B-843A-6D53BD8F7BB4}" type="presOf" srcId="{806FF59E-1F2D-4E6D-B268-C91C82BE916D}" destId="{FB8FD1D7-FC4B-4C6E-8C6C-A21F1A35F841}" srcOrd="0" destOrd="0" presId="urn:microsoft.com/office/officeart/2005/8/layout/matrix1"/>
    <dgm:cxn modelId="{C0E06D86-D690-456E-84B4-DDEC9DC792FF}" type="presOf" srcId="{8739447A-79CA-47A1-9ED8-0274BBB12888}" destId="{41B2CC26-AA0D-46A1-9233-E2434EA82D53}" srcOrd="0" destOrd="0" presId="urn:microsoft.com/office/officeart/2005/8/layout/matrix1"/>
    <dgm:cxn modelId="{0BE18411-1CA1-4CAA-85DE-77110B84D1CA}" srcId="{806FF59E-1F2D-4E6D-B268-C91C82BE916D}" destId="{7F89027D-8EA7-436F-A75F-F1DC44F73250}" srcOrd="0" destOrd="0" parTransId="{5FE18B43-DC4A-4D3C-BE96-3CA79CDA38AA}" sibTransId="{1BFE77D7-3D3C-489E-AE0F-668489A2F0FA}"/>
    <dgm:cxn modelId="{07C3FE07-ADDD-40D0-BF61-C5BFD4EA24DC}" type="presOf" srcId="{7F89027D-8EA7-436F-A75F-F1DC44F73250}" destId="{532005DB-44D9-4D8F-8FF9-80594267DD57}" srcOrd="1" destOrd="0" presId="urn:microsoft.com/office/officeart/2005/8/layout/matrix1"/>
    <dgm:cxn modelId="{2FE41040-1F9E-4130-B4A9-31A4E3248705}" type="presOf" srcId="{7F89027D-8EA7-436F-A75F-F1DC44F73250}" destId="{99A6BA81-7A88-47A3-92CA-C3F43F51F331}" srcOrd="0" destOrd="0" presId="urn:microsoft.com/office/officeart/2005/8/layout/matrix1"/>
    <dgm:cxn modelId="{CF833A6C-A77B-4B13-B5B9-EB34B2B7725C}" type="presOf" srcId="{37C5B3DB-F115-4192-9E90-4456E86751F3}" destId="{15B068BC-BFB6-4B38-BF0E-929F21770A90}" srcOrd="0" destOrd="0" presId="urn:microsoft.com/office/officeart/2005/8/layout/matrix1"/>
    <dgm:cxn modelId="{BC8CF1A4-A131-4FE9-AFEE-54B6761D223C}" type="presOf" srcId="{13FA1B6B-F84C-4C51-80A9-D3B8FE686ED0}" destId="{FD047852-C12C-47B8-9A2C-F9A4A504A8AB}" srcOrd="0" destOrd="0" presId="urn:microsoft.com/office/officeart/2005/8/layout/matrix1"/>
    <dgm:cxn modelId="{10D5FB9A-26A3-4711-BCB1-0594C007A9EF}" srcId="{806FF59E-1F2D-4E6D-B268-C91C82BE916D}" destId="{8739447A-79CA-47A1-9ED8-0274BBB12888}" srcOrd="3" destOrd="0" parTransId="{699ED68B-C4BC-44BF-8B18-0F3A29E0277D}" sibTransId="{C1F8C3E2-468E-409F-87B4-C5FFE113C7BB}"/>
    <dgm:cxn modelId="{70A18F44-691D-4DDF-9562-0921F38CED78}" type="presOf" srcId="{8739447A-79CA-47A1-9ED8-0274BBB12888}" destId="{A0852284-4A4B-4579-8202-F4EAB56B7E09}" srcOrd="1" destOrd="0" presId="urn:microsoft.com/office/officeart/2005/8/layout/matrix1"/>
    <dgm:cxn modelId="{B8E50B7F-3DAC-4E9D-8C38-8BCD216CD9C4}" srcId="{806FF59E-1F2D-4E6D-B268-C91C82BE916D}" destId="{37C5B3DB-F115-4192-9E90-4456E86751F3}" srcOrd="1" destOrd="0" parTransId="{6C964EBB-93D4-4EAD-AE47-CD89F3717D4F}" sibTransId="{9D6067BA-7AA4-4E64-B162-669F70B89538}"/>
    <dgm:cxn modelId="{DCA3B519-A0A7-43DD-A08F-A88A27D226E8}" type="presOf" srcId="{37C5B3DB-F115-4192-9E90-4456E86751F3}" destId="{57FC47C7-8D98-40F3-A80B-952B5DB54A45}" srcOrd="1" destOrd="0" presId="urn:microsoft.com/office/officeart/2005/8/layout/matrix1"/>
    <dgm:cxn modelId="{304384AA-31BA-4FEE-9AC8-FDE3C5C41EBE}" srcId="{806FF59E-1F2D-4E6D-B268-C91C82BE916D}" destId="{C3AA8F29-1429-4F74-9326-A940E51C9DE6}" srcOrd="2" destOrd="0" parTransId="{6C730348-2060-4309-B178-9743F26F158B}" sibTransId="{BB474AB6-1346-4085-BFE5-0202D0F25206}"/>
    <dgm:cxn modelId="{FC0B63F5-DC76-4064-9F68-EC971FDC9B84}" type="presParOf" srcId="{FD047852-C12C-47B8-9A2C-F9A4A504A8AB}" destId="{6A34117A-ADB1-4351-B945-1A35FC9237E2}" srcOrd="0" destOrd="0" presId="urn:microsoft.com/office/officeart/2005/8/layout/matrix1"/>
    <dgm:cxn modelId="{6498F990-5D17-4D92-9C6E-63588C729676}" type="presParOf" srcId="{6A34117A-ADB1-4351-B945-1A35FC9237E2}" destId="{99A6BA81-7A88-47A3-92CA-C3F43F51F331}" srcOrd="0" destOrd="0" presId="urn:microsoft.com/office/officeart/2005/8/layout/matrix1"/>
    <dgm:cxn modelId="{7D899B56-8DA1-46FB-9DD6-3F6FA6725AF1}" type="presParOf" srcId="{6A34117A-ADB1-4351-B945-1A35FC9237E2}" destId="{532005DB-44D9-4D8F-8FF9-80594267DD57}" srcOrd="1" destOrd="0" presId="urn:microsoft.com/office/officeart/2005/8/layout/matrix1"/>
    <dgm:cxn modelId="{3BD20EF0-3383-4DEC-92A9-EB28E815A262}" type="presParOf" srcId="{6A34117A-ADB1-4351-B945-1A35FC9237E2}" destId="{15B068BC-BFB6-4B38-BF0E-929F21770A90}" srcOrd="2" destOrd="0" presId="urn:microsoft.com/office/officeart/2005/8/layout/matrix1"/>
    <dgm:cxn modelId="{9005080B-77F3-42C4-A821-545754E51E0E}" type="presParOf" srcId="{6A34117A-ADB1-4351-B945-1A35FC9237E2}" destId="{57FC47C7-8D98-40F3-A80B-952B5DB54A45}" srcOrd="3" destOrd="0" presId="urn:microsoft.com/office/officeart/2005/8/layout/matrix1"/>
    <dgm:cxn modelId="{7DEE555A-0E41-45CC-8CCB-91A28DEF5CC2}" type="presParOf" srcId="{6A34117A-ADB1-4351-B945-1A35FC9237E2}" destId="{679CCE0A-0F09-49E8-9903-DED0EE5F6EE0}" srcOrd="4" destOrd="0" presId="urn:microsoft.com/office/officeart/2005/8/layout/matrix1"/>
    <dgm:cxn modelId="{5C0813A0-EAB2-4475-A20D-C41AD4C30FD9}" type="presParOf" srcId="{6A34117A-ADB1-4351-B945-1A35FC9237E2}" destId="{8E44F87C-AE2F-4393-9F0A-6B0499CD1D3C}" srcOrd="5" destOrd="0" presId="urn:microsoft.com/office/officeart/2005/8/layout/matrix1"/>
    <dgm:cxn modelId="{5068FA30-C108-4C77-8AAE-7F23735018DE}" type="presParOf" srcId="{6A34117A-ADB1-4351-B945-1A35FC9237E2}" destId="{41B2CC26-AA0D-46A1-9233-E2434EA82D53}" srcOrd="6" destOrd="0" presId="urn:microsoft.com/office/officeart/2005/8/layout/matrix1"/>
    <dgm:cxn modelId="{1DD4A82F-D133-468A-9291-6057908081A6}" type="presParOf" srcId="{6A34117A-ADB1-4351-B945-1A35FC9237E2}" destId="{A0852284-4A4B-4579-8202-F4EAB56B7E09}" srcOrd="7" destOrd="0" presId="urn:microsoft.com/office/officeart/2005/8/layout/matrix1"/>
    <dgm:cxn modelId="{5CBE9AB3-E797-4670-B7E8-2BFD19F30820}" type="presParOf" srcId="{FD047852-C12C-47B8-9A2C-F9A4A504A8AB}" destId="{FB8FD1D7-FC4B-4C6E-8C6C-A21F1A35F841}"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F1B39F-6FC1-4C5E-BD63-766A3FF8EE29}">
      <dsp:nvSpPr>
        <dsp:cNvPr id="0" name=""/>
        <dsp:cNvSpPr/>
      </dsp:nvSpPr>
      <dsp:spPr>
        <a:xfrm>
          <a:off x="0" y="-8435"/>
          <a:ext cx="3555805" cy="4535466"/>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contrasting" dir="t">
            <a:rot lat="0" lon="0" rev="1200000"/>
          </a:lightRig>
        </a:scene3d>
        <a:sp3d z="-300000">
          <a:bevelT w="63500" h="25400"/>
        </a:sp3d>
      </dsp:spPr>
      <dsp:style>
        <a:lnRef idx="0">
          <a:schemeClr val="accent3"/>
        </a:lnRef>
        <a:fillRef idx="3">
          <a:schemeClr val="accent3"/>
        </a:fillRef>
        <a:effectRef idx="3">
          <a:schemeClr val="accent3"/>
        </a:effectRef>
        <a:fontRef idx="minor">
          <a:schemeClr val="lt1"/>
        </a:fontRef>
      </dsp:style>
    </dsp:sp>
    <dsp:sp modelId="{3AECF0FD-DBE9-4011-95CC-887C670E745B}">
      <dsp:nvSpPr>
        <dsp:cNvPr id="0" name=""/>
        <dsp:cNvSpPr/>
      </dsp:nvSpPr>
      <dsp:spPr>
        <a:xfrm>
          <a:off x="211940" y="87924"/>
          <a:ext cx="2737970" cy="4479498"/>
        </a:xfrm>
        <a:prstGeom prst="rect">
          <a:avLst/>
        </a:prstGeom>
        <a:noFill/>
        <a:ln>
          <a:noFill/>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contrasting" dir="t">
            <a:rot lat="0" lon="0" rev="1200000"/>
          </a:lightRig>
        </a:scene3d>
        <a:sp3d/>
      </dsp:spPr>
      <dsp:style>
        <a:lnRef idx="0">
          <a:scrgbClr r="0" g="0" b="0"/>
        </a:lnRef>
        <a:fillRef idx="1">
          <a:scrgbClr r="0" g="0" b="0"/>
        </a:fillRef>
        <a:effectRef idx="2">
          <a:scrgbClr r="0" g="0" b="0"/>
        </a:effectRef>
        <a:fontRef idx="minor">
          <a:schemeClr val="lt1"/>
        </a:fontRef>
      </dsp:style>
      <dsp:txBody>
        <a:bodyPr spcFirstLastPara="0" vert="horz" wrap="square" lIns="58420" tIns="58420" rIns="58420" bIns="58420" numCol="1" spcCol="1270" anchor="t" anchorCtr="0">
          <a:noAutofit/>
        </a:bodyPr>
        <a:lstStyle/>
        <a:p>
          <a:pPr lvl="0" algn="l" defTabSz="1022350">
            <a:lnSpc>
              <a:spcPct val="90000"/>
            </a:lnSpc>
            <a:spcBef>
              <a:spcPct val="0"/>
            </a:spcBef>
            <a:spcAft>
              <a:spcPct val="35000"/>
            </a:spcAft>
          </a:pPr>
          <a:r>
            <a:rPr lang="en-US" sz="2300" b="1" kern="1200" dirty="0" smtClean="0">
              <a:latin typeface="Verdana" pitchFamily="34" charset="0"/>
              <a:ea typeface="Verdana" pitchFamily="34" charset="0"/>
              <a:cs typeface="Verdana" pitchFamily="34" charset="0"/>
            </a:rPr>
            <a:t>Gains on importance of overall increase in crime and terrorism</a:t>
          </a:r>
          <a:endParaRPr lang="pl-PL" sz="2300" b="1" kern="1200" dirty="0">
            <a:latin typeface="Verdana" pitchFamily="34" charset="0"/>
            <a:ea typeface="Verdana" pitchFamily="34" charset="0"/>
            <a:cs typeface="Verdana" pitchFamily="34" charset="0"/>
          </a:endParaRPr>
        </a:p>
        <a:p>
          <a:pPr marL="171450" lvl="1" indent="-171450" algn="l" defTabSz="800100">
            <a:lnSpc>
              <a:spcPct val="90000"/>
            </a:lnSpc>
            <a:spcBef>
              <a:spcPct val="0"/>
            </a:spcBef>
            <a:spcAft>
              <a:spcPct val="15000"/>
            </a:spcAft>
            <a:buChar char="••"/>
          </a:pPr>
          <a:r>
            <a:rPr lang="en-US" sz="1800" b="1" kern="1200" dirty="0" smtClean="0">
              <a:latin typeface="Verdana" pitchFamily="34" charset="0"/>
              <a:ea typeface="Verdana" pitchFamily="34" charset="0"/>
              <a:cs typeface="Verdana" pitchFamily="34" charset="0"/>
            </a:rPr>
            <a:t>Traffic</a:t>
          </a:r>
          <a:endParaRPr lang="pl-PL" sz="1800" b="1" kern="1200" dirty="0">
            <a:latin typeface="Verdana" pitchFamily="34" charset="0"/>
            <a:ea typeface="Verdana" pitchFamily="34" charset="0"/>
            <a:cs typeface="Verdana" pitchFamily="34" charset="0"/>
          </a:endParaRPr>
        </a:p>
        <a:p>
          <a:pPr marL="171450" lvl="1" indent="-171450" algn="l" defTabSz="800100">
            <a:lnSpc>
              <a:spcPct val="90000"/>
            </a:lnSpc>
            <a:spcBef>
              <a:spcPct val="0"/>
            </a:spcBef>
            <a:spcAft>
              <a:spcPct val="15000"/>
            </a:spcAft>
            <a:buChar char="••"/>
          </a:pPr>
          <a:r>
            <a:rPr lang="en-US" sz="1800" b="1" kern="1200" dirty="0" smtClean="0">
              <a:latin typeface="Verdana" pitchFamily="34" charset="0"/>
              <a:ea typeface="Verdana" pitchFamily="34" charset="0"/>
              <a:cs typeface="Verdana" pitchFamily="34" charset="0"/>
            </a:rPr>
            <a:t>Intersections</a:t>
          </a:r>
          <a:endParaRPr lang="pl-PL" sz="1800" b="1" kern="1200" dirty="0">
            <a:latin typeface="Verdana" pitchFamily="34" charset="0"/>
            <a:ea typeface="Verdana" pitchFamily="34" charset="0"/>
            <a:cs typeface="Verdana" pitchFamily="34" charset="0"/>
          </a:endParaRPr>
        </a:p>
        <a:p>
          <a:pPr marL="171450" lvl="1" indent="-171450" algn="l" defTabSz="800100">
            <a:lnSpc>
              <a:spcPct val="90000"/>
            </a:lnSpc>
            <a:spcBef>
              <a:spcPct val="0"/>
            </a:spcBef>
            <a:spcAft>
              <a:spcPct val="15000"/>
            </a:spcAft>
            <a:buChar char="••"/>
          </a:pPr>
          <a:r>
            <a:rPr lang="en-US" sz="1800" b="1" kern="1200" dirty="0" smtClean="0">
              <a:latin typeface="Verdana" pitchFamily="34" charset="0"/>
              <a:ea typeface="Verdana" pitchFamily="34" charset="0"/>
              <a:cs typeface="Verdana" pitchFamily="34" charset="0"/>
            </a:rPr>
            <a:t>Mass events</a:t>
          </a:r>
          <a:endParaRPr lang="pl-PL" sz="1800" b="1" kern="1200" dirty="0">
            <a:latin typeface="Verdana" pitchFamily="34" charset="0"/>
            <a:ea typeface="Verdana" pitchFamily="34" charset="0"/>
            <a:cs typeface="Verdana" pitchFamily="34" charset="0"/>
          </a:endParaRPr>
        </a:p>
        <a:p>
          <a:pPr marL="171450" lvl="1" indent="-171450" algn="l" defTabSz="800100">
            <a:lnSpc>
              <a:spcPct val="90000"/>
            </a:lnSpc>
            <a:spcBef>
              <a:spcPct val="0"/>
            </a:spcBef>
            <a:spcAft>
              <a:spcPct val="15000"/>
            </a:spcAft>
            <a:buChar char="••"/>
          </a:pPr>
          <a:r>
            <a:rPr lang="en-US" sz="1800" b="1" kern="1200" dirty="0" smtClean="0">
              <a:latin typeface="Verdana" pitchFamily="34" charset="0"/>
              <a:ea typeface="Verdana" pitchFamily="34" charset="0"/>
              <a:cs typeface="Verdana" pitchFamily="34" charset="0"/>
            </a:rPr>
            <a:t>Stations</a:t>
          </a:r>
          <a:endParaRPr lang="pl-PL" sz="1800" b="1" kern="1200" dirty="0">
            <a:latin typeface="Verdana" pitchFamily="34" charset="0"/>
            <a:ea typeface="Verdana" pitchFamily="34" charset="0"/>
            <a:cs typeface="Verdana" pitchFamily="34" charset="0"/>
          </a:endParaRPr>
        </a:p>
        <a:p>
          <a:pPr marL="171450" lvl="1" indent="-171450" algn="l" defTabSz="800100">
            <a:lnSpc>
              <a:spcPct val="90000"/>
            </a:lnSpc>
            <a:spcBef>
              <a:spcPct val="0"/>
            </a:spcBef>
            <a:spcAft>
              <a:spcPct val="15000"/>
            </a:spcAft>
            <a:buChar char="••"/>
          </a:pPr>
          <a:r>
            <a:rPr lang="en-US" sz="1800" b="1" kern="1200" dirty="0" smtClean="0">
              <a:latin typeface="Verdana" pitchFamily="34" charset="0"/>
              <a:ea typeface="Verdana" pitchFamily="34" charset="0"/>
              <a:cs typeface="Verdana" pitchFamily="34" charset="0"/>
            </a:rPr>
            <a:t>Airports</a:t>
          </a:r>
          <a:endParaRPr lang="pl-PL" sz="1800" b="1" kern="1200" dirty="0">
            <a:latin typeface="Verdana" pitchFamily="34" charset="0"/>
            <a:ea typeface="Verdana" pitchFamily="34" charset="0"/>
            <a:cs typeface="Verdana" pitchFamily="34" charset="0"/>
          </a:endParaRPr>
        </a:p>
        <a:p>
          <a:pPr marL="171450" lvl="1" indent="-171450" algn="l" defTabSz="800100">
            <a:lnSpc>
              <a:spcPct val="90000"/>
            </a:lnSpc>
            <a:spcBef>
              <a:spcPct val="0"/>
            </a:spcBef>
            <a:spcAft>
              <a:spcPct val="15000"/>
            </a:spcAft>
            <a:buChar char="••"/>
          </a:pPr>
          <a:r>
            <a:rPr lang="en-US" sz="1800" b="1" kern="1200" dirty="0" smtClean="0">
              <a:latin typeface="Verdana" pitchFamily="34" charset="0"/>
              <a:ea typeface="Verdana" pitchFamily="34" charset="0"/>
              <a:cs typeface="Verdana" pitchFamily="34" charset="0"/>
            </a:rPr>
            <a:t>Other public urban areas</a:t>
          </a:r>
          <a:endParaRPr lang="pl-PL" sz="1800" b="1" kern="1200" dirty="0">
            <a:latin typeface="Verdana" pitchFamily="34" charset="0"/>
            <a:ea typeface="Verdana" pitchFamily="34" charset="0"/>
            <a:cs typeface="Verdana" pitchFamily="34" charset="0"/>
          </a:endParaRPr>
        </a:p>
      </dsp:txBody>
      <dsp:txXfrm>
        <a:off x="211940" y="87924"/>
        <a:ext cx="2737970" cy="4479498"/>
      </dsp:txXfrm>
    </dsp:sp>
    <dsp:sp modelId="{CEE26A72-2828-449F-857A-7E108413F718}">
      <dsp:nvSpPr>
        <dsp:cNvPr id="0" name=""/>
        <dsp:cNvSpPr/>
      </dsp:nvSpPr>
      <dsp:spPr>
        <a:xfrm>
          <a:off x="2943517" y="-235209"/>
          <a:ext cx="1224575" cy="1224575"/>
        </a:xfrm>
        <a:prstGeom prst="ellipse">
          <a:avLst/>
        </a:prstGeom>
        <a:blipFill rotWithShape="0">
          <a:blip xmlns:r="http://schemas.openxmlformats.org/officeDocument/2006/relationships" r:embed="rId1"/>
          <a:stretch>
            <a:fillRect/>
          </a:stretch>
        </a:blipFill>
        <a:ln>
          <a:noFill/>
        </a:ln>
        <a:effectLst>
          <a:outerShdw blurRad="40000" dist="20000" dir="5400000" rotWithShape="0">
            <a:srgbClr xmlns:mc="http://schemas.openxmlformats.org/markup-compatibility/2006" xmlns:a14="http://schemas.microsoft.com/office/drawing/2010/main" val="000000" mc:Ignorable="">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9633DF76-3A8F-4003-9558-DC768FE2AF24}">
      <dsp:nvSpPr>
        <dsp:cNvPr id="0" name=""/>
        <dsp:cNvSpPr/>
      </dsp:nvSpPr>
      <dsp:spPr>
        <a:xfrm>
          <a:off x="4168093" y="-235209"/>
          <a:ext cx="4906056" cy="122457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3820" tIns="41910" rIns="83820" bIns="41910" numCol="1" spcCol="1270" anchor="ctr" anchorCtr="0">
          <a:noAutofit/>
        </a:bodyPr>
        <a:lstStyle/>
        <a:p>
          <a:pPr lvl="0" algn="l" defTabSz="1466850">
            <a:lnSpc>
              <a:spcPct val="90000"/>
            </a:lnSpc>
            <a:spcBef>
              <a:spcPct val="0"/>
            </a:spcBef>
            <a:spcAft>
              <a:spcPct val="35000"/>
            </a:spcAft>
          </a:pPr>
          <a:r>
            <a:rPr lang="en-US" sz="3300" b="1" kern="1200" dirty="0" smtClean="0">
              <a:latin typeface="Verdana" pitchFamily="34" charset="0"/>
              <a:ea typeface="Verdana" pitchFamily="34" charset="0"/>
              <a:cs typeface="Verdana" pitchFamily="34" charset="0"/>
            </a:rPr>
            <a:t>Attack on WTC</a:t>
          </a:r>
          <a:endParaRPr lang="pl-PL" sz="3300" b="1" kern="1200" dirty="0">
            <a:latin typeface="Verdana" pitchFamily="34" charset="0"/>
            <a:ea typeface="Verdana" pitchFamily="34" charset="0"/>
            <a:cs typeface="Verdana" pitchFamily="34" charset="0"/>
          </a:endParaRPr>
        </a:p>
      </dsp:txBody>
      <dsp:txXfrm>
        <a:off x="4168093" y="-235209"/>
        <a:ext cx="4906056" cy="1224575"/>
      </dsp:txXfrm>
    </dsp:sp>
    <dsp:sp modelId="{B03146C4-9783-42BE-B4DE-C399492C8FC3}">
      <dsp:nvSpPr>
        <dsp:cNvPr id="0" name=""/>
        <dsp:cNvSpPr/>
      </dsp:nvSpPr>
      <dsp:spPr>
        <a:xfrm>
          <a:off x="2943517" y="1209790"/>
          <a:ext cx="1224575" cy="1224575"/>
        </a:xfrm>
        <a:prstGeom prst="ellipse">
          <a:avLst/>
        </a:prstGeom>
        <a:blipFill rotWithShape="0">
          <a:blip xmlns:r="http://schemas.openxmlformats.org/officeDocument/2006/relationships" r:embed="rId2"/>
          <a:stretch>
            <a:fillRect/>
          </a:stretch>
        </a:blipFill>
        <a:ln>
          <a:noFill/>
        </a:ln>
        <a:effectLst>
          <a:outerShdw blurRad="40000" dist="20000" dir="5400000" rotWithShape="0">
            <a:srgbClr xmlns:mc="http://schemas.openxmlformats.org/markup-compatibility/2006" xmlns:a14="http://schemas.microsoft.com/office/drawing/2010/main" val="000000" mc:Ignorable="">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668A8123-6481-457F-ABC9-6FA721D7B0C4}">
      <dsp:nvSpPr>
        <dsp:cNvPr id="0" name=""/>
        <dsp:cNvSpPr/>
      </dsp:nvSpPr>
      <dsp:spPr>
        <a:xfrm>
          <a:off x="4168093" y="1209790"/>
          <a:ext cx="4906056" cy="122457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3820" tIns="41910" rIns="83820" bIns="41910" numCol="1" spcCol="1270" anchor="ctr" anchorCtr="0">
          <a:noAutofit/>
        </a:bodyPr>
        <a:lstStyle/>
        <a:p>
          <a:pPr lvl="0" algn="l" defTabSz="1466850">
            <a:lnSpc>
              <a:spcPct val="90000"/>
            </a:lnSpc>
            <a:spcBef>
              <a:spcPct val="0"/>
            </a:spcBef>
            <a:spcAft>
              <a:spcPct val="35000"/>
            </a:spcAft>
          </a:pPr>
          <a:r>
            <a:rPr lang="en-US" sz="3300" b="1" kern="1200" dirty="0" smtClean="0">
              <a:latin typeface="Verdana" pitchFamily="34" charset="0"/>
              <a:ea typeface="Verdana" pitchFamily="34" charset="0"/>
              <a:cs typeface="Verdana" pitchFamily="34" charset="0"/>
            </a:rPr>
            <a:t>Attack on public transport in London</a:t>
          </a:r>
          <a:endParaRPr lang="pl-PL" sz="3300" b="1" kern="1200" dirty="0">
            <a:latin typeface="Verdana" pitchFamily="34" charset="0"/>
            <a:ea typeface="Verdana" pitchFamily="34" charset="0"/>
            <a:cs typeface="Verdana" pitchFamily="34" charset="0"/>
          </a:endParaRPr>
        </a:p>
      </dsp:txBody>
      <dsp:txXfrm>
        <a:off x="4168093" y="1209790"/>
        <a:ext cx="4906056" cy="1224575"/>
      </dsp:txXfrm>
    </dsp:sp>
    <dsp:sp modelId="{5BEF5309-B721-4441-A76C-95207744B2B3}">
      <dsp:nvSpPr>
        <dsp:cNvPr id="0" name=""/>
        <dsp:cNvSpPr/>
      </dsp:nvSpPr>
      <dsp:spPr>
        <a:xfrm>
          <a:off x="2943517" y="2654789"/>
          <a:ext cx="1224575" cy="1224575"/>
        </a:xfrm>
        <a:prstGeom prst="ellipse">
          <a:avLst/>
        </a:prstGeom>
        <a:blipFill rotWithShape="0">
          <a:blip xmlns:r="http://schemas.openxmlformats.org/officeDocument/2006/relationships" r:embed="rId3"/>
          <a:stretch>
            <a:fillRect/>
          </a:stretch>
        </a:blipFill>
        <a:ln>
          <a:noFill/>
        </a:ln>
        <a:effectLst>
          <a:outerShdw blurRad="40000" dist="20000" dir="5400000" rotWithShape="0">
            <a:srgbClr xmlns:mc="http://schemas.openxmlformats.org/markup-compatibility/2006" xmlns:a14="http://schemas.microsoft.com/office/drawing/2010/main" val="000000" mc:Ignorable="">
              <a:alpha val="38000"/>
            </a:srgbClr>
          </a:outerShd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17136203-D7A3-4BB7-A040-E141B593D8ED}">
      <dsp:nvSpPr>
        <dsp:cNvPr id="0" name=""/>
        <dsp:cNvSpPr/>
      </dsp:nvSpPr>
      <dsp:spPr>
        <a:xfrm>
          <a:off x="4168093" y="2654789"/>
          <a:ext cx="4906056" cy="1224575"/>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83820" tIns="41910" rIns="83820" bIns="41910" numCol="1" spcCol="1270" anchor="ctr" anchorCtr="0">
          <a:noAutofit/>
        </a:bodyPr>
        <a:lstStyle/>
        <a:p>
          <a:pPr lvl="0" algn="l" defTabSz="1466850">
            <a:lnSpc>
              <a:spcPct val="90000"/>
            </a:lnSpc>
            <a:spcBef>
              <a:spcPct val="0"/>
            </a:spcBef>
            <a:spcAft>
              <a:spcPct val="35000"/>
            </a:spcAft>
          </a:pPr>
          <a:r>
            <a:rPr lang="en-US" sz="3300" b="1" kern="1200" dirty="0" smtClean="0">
              <a:latin typeface="Verdana" pitchFamily="34" charset="0"/>
              <a:ea typeface="Verdana" pitchFamily="34" charset="0"/>
              <a:cs typeface="Verdana" pitchFamily="34" charset="0"/>
            </a:rPr>
            <a:t>Attack on public transport in Madrid</a:t>
          </a:r>
          <a:endParaRPr lang="pl-PL" sz="3300" b="1" kern="1200" dirty="0">
            <a:latin typeface="Verdana" pitchFamily="34" charset="0"/>
            <a:ea typeface="Verdana" pitchFamily="34" charset="0"/>
            <a:cs typeface="Verdana" pitchFamily="34" charset="0"/>
          </a:endParaRPr>
        </a:p>
      </dsp:txBody>
      <dsp:txXfrm>
        <a:off x="4168093" y="2654789"/>
        <a:ext cx="4906056" cy="12245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DEA912-E085-4727-B513-8E23E3C69ADA}">
      <dsp:nvSpPr>
        <dsp:cNvPr id="0" name=""/>
        <dsp:cNvSpPr/>
      </dsp:nvSpPr>
      <dsp:spPr>
        <a:xfrm>
          <a:off x="1748588" y="3061715"/>
          <a:ext cx="2059832" cy="1768128"/>
        </a:xfrm>
        <a:prstGeom prst="hexagon">
          <a:avLst>
            <a:gd name="adj" fmla="val 25000"/>
            <a:gd name="vf" fmla="val 11547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16510" rIns="0" bIns="16510" numCol="1" spcCol="1270" anchor="ctr" anchorCtr="0">
          <a:noAutofit/>
        </a:bodyPr>
        <a:lstStyle/>
        <a:p>
          <a:pPr lvl="0" algn="ctr" defTabSz="577850">
            <a:lnSpc>
              <a:spcPct val="90000"/>
            </a:lnSpc>
            <a:spcBef>
              <a:spcPct val="0"/>
            </a:spcBef>
            <a:spcAft>
              <a:spcPct val="35000"/>
            </a:spcAft>
          </a:pPr>
          <a:r>
            <a:rPr lang="en-US" sz="1300" b="1" kern="1200" dirty="0" smtClean="0">
              <a:latin typeface="Verdana" pitchFamily="34" charset="0"/>
              <a:ea typeface="Verdana" pitchFamily="34" charset="0"/>
              <a:cs typeface="Verdana" pitchFamily="34" charset="0"/>
            </a:rPr>
            <a:t>VQiPS: Video Quality in Public Safety</a:t>
          </a:r>
          <a:endParaRPr lang="pl-PL" sz="1300" b="1" kern="1200" dirty="0">
            <a:latin typeface="Verdana" pitchFamily="34" charset="0"/>
            <a:ea typeface="Verdana" pitchFamily="34" charset="0"/>
            <a:cs typeface="Verdana" pitchFamily="34" charset="0"/>
          </a:endParaRPr>
        </a:p>
      </dsp:txBody>
      <dsp:txXfrm>
        <a:off x="2067585" y="3335537"/>
        <a:ext cx="1421838" cy="1220484"/>
      </dsp:txXfrm>
    </dsp:sp>
    <dsp:sp modelId="{95078350-EED8-4E80-A4F9-2ECC8E835C08}">
      <dsp:nvSpPr>
        <dsp:cNvPr id="0" name=""/>
        <dsp:cNvSpPr/>
      </dsp:nvSpPr>
      <dsp:spPr>
        <a:xfrm>
          <a:off x="1813015" y="3843035"/>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96082B16-6DA1-477A-B317-520257784831}">
      <dsp:nvSpPr>
        <dsp:cNvPr id="0" name=""/>
        <dsp:cNvSpPr/>
      </dsp:nvSpPr>
      <dsp:spPr>
        <a:xfrm>
          <a:off x="0" y="2100593"/>
          <a:ext cx="2059832" cy="1768128"/>
        </a:xfrm>
        <a:prstGeom prst="hexagon">
          <a:avLst>
            <a:gd name="adj" fmla="val 25000"/>
            <a:gd name="vf" fmla="val 115470"/>
          </a:avLst>
        </a:prstGeom>
        <a:blipFill>
          <a:blip xmlns:r="http://schemas.openxmlformats.org/officeDocument/2006/relationships" r:embed="rId1"/>
          <a:srcRect/>
          <a:stretch>
            <a:fillRect l="-13000" r="-13000"/>
          </a:stretch>
        </a:blip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dsp:spPr>
      <dsp:style>
        <a:lnRef idx="1">
          <a:scrgbClr r="0" g="0" b="0"/>
        </a:lnRef>
        <a:fillRef idx="1">
          <a:scrgbClr r="0" g="0" b="0"/>
        </a:fillRef>
        <a:effectRef idx="2">
          <a:scrgbClr r="0" g="0" b="0"/>
        </a:effectRef>
        <a:fontRef idx="minor"/>
      </dsp:style>
    </dsp:sp>
    <dsp:sp modelId="{F726A276-8A50-483F-92D6-A2F67179EE72}">
      <dsp:nvSpPr>
        <dsp:cNvPr id="0" name=""/>
        <dsp:cNvSpPr/>
      </dsp:nvSpPr>
      <dsp:spPr>
        <a:xfrm>
          <a:off x="1394696" y="3623537"/>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F6401920-8060-4AA6-8B11-9446108B6B0E}">
      <dsp:nvSpPr>
        <dsp:cNvPr id="0" name=""/>
        <dsp:cNvSpPr/>
      </dsp:nvSpPr>
      <dsp:spPr>
        <a:xfrm>
          <a:off x="3495362" y="2087049"/>
          <a:ext cx="2059832" cy="1768128"/>
        </a:xfrm>
        <a:prstGeom prst="hexagon">
          <a:avLst>
            <a:gd name="adj" fmla="val 25000"/>
            <a:gd name="vf" fmla="val 11547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16510" rIns="0" bIns="16510" numCol="1" spcCol="1270" anchor="ctr" anchorCtr="0">
          <a:noAutofit/>
        </a:bodyPr>
        <a:lstStyle/>
        <a:p>
          <a:pPr lvl="0" algn="ctr" defTabSz="577850">
            <a:lnSpc>
              <a:spcPct val="90000"/>
            </a:lnSpc>
            <a:spcBef>
              <a:spcPct val="0"/>
            </a:spcBef>
            <a:spcAft>
              <a:spcPct val="35000"/>
            </a:spcAft>
          </a:pPr>
          <a:r>
            <a:rPr lang="en-US" sz="1300" b="1" kern="1200" dirty="0" smtClean="0">
              <a:latin typeface="Verdana" pitchFamily="34" charset="0"/>
              <a:ea typeface="Verdana" pitchFamily="34" charset="0"/>
              <a:cs typeface="Verdana" pitchFamily="34" charset="0"/>
            </a:rPr>
            <a:t>Funded by: U.S. Department of Homeland Security</a:t>
          </a:r>
          <a:endParaRPr lang="pl-PL" sz="1300" b="1" kern="1200" dirty="0">
            <a:latin typeface="Verdana" pitchFamily="34" charset="0"/>
            <a:ea typeface="Verdana" pitchFamily="34" charset="0"/>
            <a:cs typeface="Verdana" pitchFamily="34" charset="0"/>
          </a:endParaRPr>
        </a:p>
      </dsp:txBody>
      <dsp:txXfrm>
        <a:off x="3814359" y="2360871"/>
        <a:ext cx="1421838" cy="1220484"/>
      </dsp:txXfrm>
    </dsp:sp>
    <dsp:sp modelId="{0A8228A9-B35C-4F35-B403-DFD6EBB4A7C2}">
      <dsp:nvSpPr>
        <dsp:cNvPr id="0" name=""/>
        <dsp:cNvSpPr/>
      </dsp:nvSpPr>
      <dsp:spPr>
        <a:xfrm>
          <a:off x="4906392" y="3608125"/>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A7F53715-C832-4CD6-9900-9D477644A55A}">
      <dsp:nvSpPr>
        <dsp:cNvPr id="0" name=""/>
        <dsp:cNvSpPr/>
      </dsp:nvSpPr>
      <dsp:spPr>
        <a:xfrm>
          <a:off x="5251210" y="3058913"/>
          <a:ext cx="2059832" cy="1768128"/>
        </a:xfrm>
        <a:prstGeom prst="hexagon">
          <a:avLst>
            <a:gd name="adj" fmla="val 25000"/>
            <a:gd name="vf" fmla="val 115470"/>
          </a:avLst>
        </a:prstGeom>
        <a:blipFill>
          <a:blip xmlns:r="http://schemas.openxmlformats.org/officeDocument/2006/relationships" r:embed="rId2"/>
          <a:srcRect/>
          <a:stretch>
            <a:fillRect t="-8000" b="-8000"/>
          </a:stretch>
        </a:blip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dsp:spPr>
      <dsp:style>
        <a:lnRef idx="1">
          <a:scrgbClr r="0" g="0" b="0"/>
        </a:lnRef>
        <a:fillRef idx="1">
          <a:scrgbClr r="0" g="0" b="0"/>
        </a:fillRef>
        <a:effectRef idx="2">
          <a:scrgbClr r="0" g="0" b="0"/>
        </a:effectRef>
        <a:fontRef idx="minor"/>
      </dsp:style>
    </dsp:sp>
    <dsp:sp modelId="{26D24B55-4A20-4FEC-9C2B-DCC0C36798AC}">
      <dsp:nvSpPr>
        <dsp:cNvPr id="0" name=""/>
        <dsp:cNvSpPr/>
      </dsp:nvSpPr>
      <dsp:spPr>
        <a:xfrm>
          <a:off x="5298396" y="3850974"/>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8008B8C5-64BF-4A8E-8BA8-B0BFA6B61A4F}">
      <dsp:nvSpPr>
        <dsp:cNvPr id="0" name=""/>
        <dsp:cNvSpPr/>
      </dsp:nvSpPr>
      <dsp:spPr>
        <a:xfrm>
          <a:off x="1748588" y="1134334"/>
          <a:ext cx="2059832" cy="1768128"/>
        </a:xfrm>
        <a:prstGeom prst="hexagon">
          <a:avLst>
            <a:gd name="adj" fmla="val 25000"/>
            <a:gd name="vf" fmla="val 11547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16510" rIns="0" bIns="16510" numCol="1" spcCol="1270" anchor="ctr" anchorCtr="0">
          <a:noAutofit/>
        </a:bodyPr>
        <a:lstStyle/>
        <a:p>
          <a:pPr lvl="0" algn="ctr" defTabSz="577850">
            <a:lnSpc>
              <a:spcPct val="90000"/>
            </a:lnSpc>
            <a:spcBef>
              <a:spcPct val="0"/>
            </a:spcBef>
            <a:spcAft>
              <a:spcPct val="35000"/>
            </a:spcAft>
          </a:pPr>
          <a:r>
            <a:rPr lang="en-US" sz="1300" b="1" kern="1200" dirty="0" smtClean="0">
              <a:latin typeface="Verdana" pitchFamily="34" charset="0"/>
              <a:ea typeface="Verdana" pitchFamily="34" charset="0"/>
              <a:cs typeface="Verdana" pitchFamily="34" charset="0"/>
            </a:rPr>
            <a:t>Operated by: U.S</a:t>
          </a:r>
          <a:r>
            <a:rPr lang="en-US" sz="1300" b="1" kern="1200" smtClean="0">
              <a:latin typeface="Verdana" pitchFamily="34" charset="0"/>
              <a:ea typeface="Verdana" pitchFamily="34" charset="0"/>
              <a:cs typeface="Verdana" pitchFamily="34" charset="0"/>
            </a:rPr>
            <a:t>. National Institute of Standards and Technology</a:t>
          </a:r>
          <a:endParaRPr lang="pl-PL" sz="1300" b="1" kern="1200" dirty="0">
            <a:latin typeface="Verdana" pitchFamily="34" charset="0"/>
            <a:ea typeface="Verdana" pitchFamily="34" charset="0"/>
            <a:cs typeface="Verdana" pitchFamily="34" charset="0"/>
          </a:endParaRPr>
        </a:p>
      </dsp:txBody>
      <dsp:txXfrm>
        <a:off x="2067585" y="1408156"/>
        <a:ext cx="1421838" cy="1220484"/>
      </dsp:txXfrm>
    </dsp:sp>
    <dsp:sp modelId="{0271B8D5-A1B1-4DC2-8DB1-A06BDFAD7CB4}">
      <dsp:nvSpPr>
        <dsp:cNvPr id="0" name=""/>
        <dsp:cNvSpPr/>
      </dsp:nvSpPr>
      <dsp:spPr>
        <a:xfrm>
          <a:off x="3150544" y="1170761"/>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F6581A34-1794-41C4-B517-52FB64147DAE}">
      <dsp:nvSpPr>
        <dsp:cNvPr id="0" name=""/>
        <dsp:cNvSpPr/>
      </dsp:nvSpPr>
      <dsp:spPr>
        <a:xfrm>
          <a:off x="3495362" y="159668"/>
          <a:ext cx="2059832" cy="1768128"/>
        </a:xfrm>
        <a:prstGeom prst="hexagon">
          <a:avLst>
            <a:gd name="adj" fmla="val 25000"/>
            <a:gd name="vf" fmla="val 115470"/>
          </a:avLst>
        </a:prstGeom>
        <a:blipFill>
          <a:blip xmlns:r="http://schemas.openxmlformats.org/officeDocument/2006/relationships" r:embed="rId3"/>
          <a:srcRect/>
          <a:stretch>
            <a:fillRect t="-12000" b="-12000"/>
          </a:stretch>
        </a:blip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dsp:spPr>
      <dsp:style>
        <a:lnRef idx="1">
          <a:scrgbClr r="0" g="0" b="0"/>
        </a:lnRef>
        <a:fillRef idx="1">
          <a:scrgbClr r="0" g="0" b="0"/>
        </a:fillRef>
        <a:effectRef idx="2">
          <a:scrgbClr r="0" g="0" b="0"/>
        </a:effectRef>
        <a:fontRef idx="minor"/>
      </dsp:style>
    </dsp:sp>
    <dsp:sp modelId="{36A49FAE-28B6-44A0-95F7-BAA288D737AA}">
      <dsp:nvSpPr>
        <dsp:cNvPr id="0" name=""/>
        <dsp:cNvSpPr/>
      </dsp:nvSpPr>
      <dsp:spPr>
        <a:xfrm>
          <a:off x="3542548" y="943323"/>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50945C82-B913-41EF-8920-2F0122FCC9CF}">
      <dsp:nvSpPr>
        <dsp:cNvPr id="0" name=""/>
        <dsp:cNvSpPr/>
      </dsp:nvSpPr>
      <dsp:spPr>
        <a:xfrm>
          <a:off x="5251210" y="1131531"/>
          <a:ext cx="2059832" cy="1768128"/>
        </a:xfrm>
        <a:prstGeom prst="hexagon">
          <a:avLst>
            <a:gd name="adj" fmla="val 25000"/>
            <a:gd name="vf" fmla="val 115470"/>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3">
          <a:scrgbClr r="0" g="0" b="0"/>
        </a:fillRef>
        <a:effectRef idx="3">
          <a:scrgbClr r="0" g="0" b="0"/>
        </a:effectRef>
        <a:fontRef idx="minor">
          <a:schemeClr val="lt1"/>
        </a:fontRef>
      </dsp:style>
      <dsp:txBody>
        <a:bodyPr spcFirstLastPara="0" vert="horz" wrap="square" lIns="0" tIns="16510" rIns="0" bIns="16510" numCol="1" spcCol="1270" anchor="t" anchorCtr="0">
          <a:noAutofit/>
        </a:bodyPr>
        <a:lstStyle/>
        <a:p>
          <a:pPr lvl="0" algn="l" defTabSz="577850">
            <a:lnSpc>
              <a:spcPct val="90000"/>
            </a:lnSpc>
            <a:spcBef>
              <a:spcPct val="0"/>
            </a:spcBef>
            <a:spcAft>
              <a:spcPct val="35000"/>
            </a:spcAft>
          </a:pPr>
          <a:r>
            <a:rPr lang="en-US" sz="1300" b="1" kern="1200" dirty="0" smtClean="0">
              <a:latin typeface="Verdana" pitchFamily="34" charset="0"/>
              <a:ea typeface="Verdana" pitchFamily="34" charset="0"/>
              <a:cs typeface="Verdana" pitchFamily="34" charset="0"/>
            </a:rPr>
            <a:t>Activities:</a:t>
          </a:r>
          <a:endParaRPr lang="pl-PL" sz="1300" b="1" kern="1200" dirty="0">
            <a:latin typeface="Verdana" pitchFamily="34" charset="0"/>
            <a:ea typeface="Verdana" pitchFamily="34" charset="0"/>
            <a:cs typeface="Verdana" pitchFamily="34" charset="0"/>
          </a:endParaRPr>
        </a:p>
        <a:p>
          <a:pPr marL="57150" lvl="1" indent="-57150" algn="l" defTabSz="444500">
            <a:lnSpc>
              <a:spcPct val="90000"/>
            </a:lnSpc>
            <a:spcBef>
              <a:spcPct val="0"/>
            </a:spcBef>
            <a:spcAft>
              <a:spcPct val="15000"/>
            </a:spcAft>
            <a:buChar char="••"/>
          </a:pPr>
          <a:r>
            <a:rPr lang="en-US" sz="1000" b="1" kern="1200" dirty="0" smtClean="0">
              <a:latin typeface="Verdana" pitchFamily="34" charset="0"/>
              <a:ea typeface="Verdana" pitchFamily="34" charset="0"/>
              <a:cs typeface="Verdana" pitchFamily="34" charset="0"/>
            </a:rPr>
            <a:t>Common Video Definitions</a:t>
          </a:r>
          <a:endParaRPr lang="pl-PL" sz="1000" b="1" kern="1200" dirty="0">
            <a:latin typeface="Verdana" pitchFamily="34" charset="0"/>
            <a:ea typeface="Verdana" pitchFamily="34" charset="0"/>
            <a:cs typeface="Verdana" pitchFamily="34" charset="0"/>
          </a:endParaRPr>
        </a:p>
        <a:p>
          <a:pPr marL="57150" lvl="1" indent="-57150" algn="l" defTabSz="444500">
            <a:lnSpc>
              <a:spcPct val="90000"/>
            </a:lnSpc>
            <a:spcBef>
              <a:spcPct val="0"/>
            </a:spcBef>
            <a:spcAft>
              <a:spcPct val="15000"/>
            </a:spcAft>
            <a:buChar char="••"/>
          </a:pPr>
          <a:r>
            <a:rPr lang="en-US" sz="1000" b="1" kern="1200" dirty="0" smtClean="0">
              <a:latin typeface="Verdana" pitchFamily="34" charset="0"/>
              <a:ea typeface="Verdana" pitchFamily="34" charset="0"/>
              <a:cs typeface="Verdana" pitchFamily="34" charset="0"/>
            </a:rPr>
            <a:t>User Requirements</a:t>
          </a:r>
          <a:endParaRPr lang="pl-PL" sz="1000" b="1" kern="1200" dirty="0">
            <a:latin typeface="Verdana" pitchFamily="34" charset="0"/>
            <a:ea typeface="Verdana" pitchFamily="34" charset="0"/>
            <a:cs typeface="Verdana" pitchFamily="34" charset="0"/>
          </a:endParaRPr>
        </a:p>
        <a:p>
          <a:pPr marL="57150" lvl="1" indent="-57150" algn="l" defTabSz="444500">
            <a:lnSpc>
              <a:spcPct val="90000"/>
            </a:lnSpc>
            <a:spcBef>
              <a:spcPct val="0"/>
            </a:spcBef>
            <a:spcAft>
              <a:spcPct val="15000"/>
            </a:spcAft>
            <a:buChar char="••"/>
          </a:pPr>
          <a:r>
            <a:rPr lang="en-US" sz="1000" b="1" kern="1200" dirty="0" smtClean="0">
              <a:latin typeface="Verdana" pitchFamily="34" charset="0"/>
              <a:ea typeface="Verdana" pitchFamily="34" charset="0"/>
              <a:cs typeface="Verdana" pitchFamily="34" charset="0"/>
            </a:rPr>
            <a:t>Standards Development</a:t>
          </a:r>
          <a:endParaRPr lang="pl-PL" sz="1000" b="1" kern="1200" dirty="0">
            <a:latin typeface="Verdana" pitchFamily="34" charset="0"/>
            <a:ea typeface="Verdana" pitchFamily="34" charset="0"/>
            <a:cs typeface="Verdana" pitchFamily="34" charset="0"/>
          </a:endParaRPr>
        </a:p>
      </dsp:txBody>
      <dsp:txXfrm>
        <a:off x="5570207" y="1405353"/>
        <a:ext cx="1421838" cy="1220484"/>
      </dsp:txXfrm>
    </dsp:sp>
    <dsp:sp modelId="{504BCB4A-AB7C-492B-A236-ADFFEB5CBFB3}">
      <dsp:nvSpPr>
        <dsp:cNvPr id="0" name=""/>
        <dsp:cNvSpPr/>
      </dsp:nvSpPr>
      <dsp:spPr>
        <a:xfrm>
          <a:off x="7022484" y="1911918"/>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 modelId="{95725D0C-2910-4BFE-8361-5F24964B2303}">
      <dsp:nvSpPr>
        <dsp:cNvPr id="0" name=""/>
        <dsp:cNvSpPr/>
      </dsp:nvSpPr>
      <dsp:spPr>
        <a:xfrm>
          <a:off x="7014317" y="2103395"/>
          <a:ext cx="2059832" cy="1768128"/>
        </a:xfrm>
        <a:prstGeom prst="hexagon">
          <a:avLst>
            <a:gd name="adj" fmla="val 25000"/>
            <a:gd name="vf" fmla="val 115470"/>
          </a:avLst>
        </a:prstGeom>
        <a:blipFill>
          <a:blip xmlns:r="http://schemas.openxmlformats.org/officeDocument/2006/relationships" r:embed="rId4"/>
          <a:srcRect/>
          <a:stretch>
            <a:fillRect l="-26000" r="-26000"/>
          </a:stretch>
        </a:blip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dsp:spPr>
      <dsp:style>
        <a:lnRef idx="1">
          <a:scrgbClr r="0" g="0" b="0"/>
        </a:lnRef>
        <a:fillRef idx="1">
          <a:scrgbClr r="0" g="0" b="0"/>
        </a:fillRef>
        <a:effectRef idx="2">
          <a:scrgbClr r="0" g="0" b="0"/>
        </a:effectRef>
        <a:fontRef idx="minor"/>
      </dsp:style>
    </dsp:sp>
    <dsp:sp modelId="{A2C77B18-3FB5-4908-A63A-7BA1C4E5C7B1}">
      <dsp:nvSpPr>
        <dsp:cNvPr id="0" name=""/>
        <dsp:cNvSpPr/>
      </dsp:nvSpPr>
      <dsp:spPr>
        <a:xfrm>
          <a:off x="7429914" y="2134685"/>
          <a:ext cx="240464" cy="207355"/>
        </a:xfrm>
        <a:prstGeom prst="hexagon">
          <a:avLst>
            <a:gd name="adj" fmla="val 25000"/>
            <a:gd name="vf" fmla="val 115470"/>
          </a:avLst>
        </a:prstGeom>
        <a:solidFill>
          <a:schemeClr val="lt1">
            <a:hueOff val="0"/>
            <a:satOff val="0"/>
            <a:lumOff val="0"/>
            <a:alphaOff val="0"/>
          </a:schemeClr>
        </a:solidFill>
        <a:ln w="9525" cap="flat" cmpd="sng" algn="ctr">
          <a:solidFill>
            <a:schemeClr val="accent3">
              <a:hueOff val="0"/>
              <a:satOff val="0"/>
              <a:lumOff val="0"/>
              <a:alphaOff val="0"/>
            </a:schemeClr>
          </a:solidFill>
          <a:prstDash val="solid"/>
        </a:ln>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dsp:spPr>
      <dsp:style>
        <a:lnRef idx="1">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A6BA81-7A88-47A3-92CA-C3F43F51F331}">
      <dsp:nvSpPr>
        <dsp:cNvPr id="0" name=""/>
        <dsp:cNvSpPr/>
      </dsp:nvSpPr>
      <dsp:spPr>
        <a:xfrm rot="16200000">
          <a:off x="1021159" y="-1021159"/>
          <a:ext cx="2494755" cy="4537075"/>
        </a:xfrm>
        <a:prstGeom prst="round1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GB" sz="2100" b="1" kern="1200" dirty="0" smtClean="0">
              <a:solidFill>
                <a:schemeClr val="accent6"/>
              </a:solidFill>
              <a:latin typeface="Verdana" pitchFamily="34" charset="0"/>
              <a:ea typeface="Verdana" pitchFamily="34" charset="0"/>
              <a:cs typeface="Verdana" pitchFamily="34" charset="0"/>
            </a:rPr>
            <a:t>To develop a platform for intelligent processing of information for detection of threats and recognition of criminal behaviour</a:t>
          </a:r>
          <a:endParaRPr lang="pl-PL" sz="2100" b="1" kern="1200" dirty="0">
            <a:solidFill>
              <a:schemeClr val="accent6"/>
            </a:solidFill>
            <a:latin typeface="Verdana" pitchFamily="34" charset="0"/>
            <a:ea typeface="Verdana" pitchFamily="34" charset="0"/>
            <a:cs typeface="Verdana" pitchFamily="34" charset="0"/>
          </a:endParaRPr>
        </a:p>
      </dsp:txBody>
      <dsp:txXfrm rot="5400000">
        <a:off x="0" y="0"/>
        <a:ext cx="4537075" cy="1871067"/>
      </dsp:txXfrm>
    </dsp:sp>
    <dsp:sp modelId="{15B068BC-BFB6-4B38-BF0E-929F21770A90}">
      <dsp:nvSpPr>
        <dsp:cNvPr id="0" name=""/>
        <dsp:cNvSpPr/>
      </dsp:nvSpPr>
      <dsp:spPr>
        <a:xfrm>
          <a:off x="4537075" y="0"/>
          <a:ext cx="4537075" cy="2494755"/>
        </a:xfrm>
        <a:prstGeom prst="round1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GB" sz="2100" b="1" kern="1200" dirty="0" smtClean="0">
              <a:latin typeface="Verdana" pitchFamily="34" charset="0"/>
              <a:ea typeface="Verdana" pitchFamily="34" charset="0"/>
              <a:cs typeface="Verdana" pitchFamily="34" charset="0"/>
            </a:rPr>
            <a:t>To develop a new type of search engine for multimedia contents, based on watermarking technology</a:t>
          </a:r>
          <a:endParaRPr lang="pl-PL" sz="2100" b="1" kern="1200" dirty="0">
            <a:latin typeface="Verdana" pitchFamily="34" charset="0"/>
            <a:ea typeface="Verdana" pitchFamily="34" charset="0"/>
            <a:cs typeface="Verdana" pitchFamily="34" charset="0"/>
          </a:endParaRPr>
        </a:p>
      </dsp:txBody>
      <dsp:txXfrm>
        <a:off x="4537075" y="0"/>
        <a:ext cx="4537075" cy="1871067"/>
      </dsp:txXfrm>
    </dsp:sp>
    <dsp:sp modelId="{679CCE0A-0F09-49E8-9903-DED0EE5F6EE0}">
      <dsp:nvSpPr>
        <dsp:cNvPr id="0" name=""/>
        <dsp:cNvSpPr/>
      </dsp:nvSpPr>
      <dsp:spPr>
        <a:xfrm rot="10800000">
          <a:off x="0" y="2494755"/>
          <a:ext cx="4537075" cy="2494755"/>
        </a:xfrm>
        <a:prstGeom prst="round1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GB" sz="2100" b="1" kern="1200" dirty="0" smtClean="0">
              <a:solidFill>
                <a:schemeClr val="accent6"/>
              </a:solidFill>
              <a:latin typeface="Verdana" pitchFamily="34" charset="0"/>
              <a:ea typeface="Verdana" pitchFamily="34" charset="0"/>
              <a:cs typeface="Verdana" pitchFamily="34" charset="0"/>
            </a:rPr>
            <a:t>To develop a prototype for intelligent system providing techniques and tools for observation and detection of mobile objects</a:t>
          </a:r>
          <a:endParaRPr lang="pl-PL" sz="2100" b="1" kern="1200" dirty="0">
            <a:solidFill>
              <a:schemeClr val="accent6"/>
            </a:solidFill>
            <a:latin typeface="Verdana" pitchFamily="34" charset="0"/>
            <a:ea typeface="Verdana" pitchFamily="34" charset="0"/>
            <a:cs typeface="Verdana" pitchFamily="34" charset="0"/>
          </a:endParaRPr>
        </a:p>
      </dsp:txBody>
      <dsp:txXfrm rot="10800000">
        <a:off x="0" y="3118444"/>
        <a:ext cx="4537075" cy="1871067"/>
      </dsp:txXfrm>
    </dsp:sp>
    <dsp:sp modelId="{41B2CC26-AA0D-46A1-9233-E2434EA82D53}">
      <dsp:nvSpPr>
        <dsp:cNvPr id="0" name=""/>
        <dsp:cNvSpPr/>
      </dsp:nvSpPr>
      <dsp:spPr>
        <a:xfrm rot="5400000">
          <a:off x="5558234" y="1473596"/>
          <a:ext cx="2494755" cy="4537075"/>
        </a:xfrm>
        <a:prstGeom prst="round1Rect">
          <a:avLst/>
        </a:prstGeom>
        <a:solidFill>
          <a:schemeClr val="accent3">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GB" sz="2100" b="1" kern="1200" dirty="0" smtClean="0">
              <a:latin typeface="Verdana" pitchFamily="34" charset="0"/>
              <a:ea typeface="Verdana" pitchFamily="34" charset="0"/>
              <a:cs typeface="Verdana" pitchFamily="34" charset="0"/>
            </a:rPr>
            <a:t>To develop a new tools for Internet data analysis (to detect criminal activities and threats in computer communication network)</a:t>
          </a:r>
          <a:endParaRPr lang="pl-PL" sz="2100" b="1" kern="1200" dirty="0">
            <a:latin typeface="Verdana" pitchFamily="34" charset="0"/>
            <a:ea typeface="Verdana" pitchFamily="34" charset="0"/>
            <a:cs typeface="Verdana" pitchFamily="34" charset="0"/>
          </a:endParaRPr>
        </a:p>
      </dsp:txBody>
      <dsp:txXfrm rot="-5400000">
        <a:off x="4537075" y="3118444"/>
        <a:ext cx="4537075" cy="1871067"/>
      </dsp:txXfrm>
    </dsp:sp>
    <dsp:sp modelId="{FB8FD1D7-FC4B-4C6E-8C6C-A21F1A35F841}">
      <dsp:nvSpPr>
        <dsp:cNvPr id="0" name=""/>
        <dsp:cNvSpPr/>
      </dsp:nvSpPr>
      <dsp:spPr>
        <a:xfrm>
          <a:off x="3175952" y="1871066"/>
          <a:ext cx="2722245" cy="1247377"/>
        </a:xfrm>
        <a:prstGeom prst="roundRect">
          <a:avLst/>
        </a:prstGeom>
        <a:solidFill>
          <a:schemeClr val="accent3">
            <a:tint val="60000"/>
            <a:hueOff val="0"/>
            <a:satOff val="0"/>
            <a:lumOff val="0"/>
            <a:alphaOff val="0"/>
          </a:schemeClr>
        </a:solidFill>
        <a:ln>
          <a:noFill/>
        </a:ln>
        <a:effectLst/>
        <a:scene3d>
          <a:camera prst="orthographicFront"/>
          <a:lightRig rig="chilly" dir="t"/>
        </a:scene3d>
        <a:sp3d z="12700" extrusionH="1700" prstMaterial="translucentPowder">
          <a:bevelT w="25400" h="6350" prst="softRound"/>
          <a:bevelB w="0" h="0" prst="convex"/>
        </a:sp3d>
      </dsp:spPr>
      <dsp:style>
        <a:lnRef idx="0">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1" kern="1200" dirty="0" smtClean="0">
              <a:latin typeface="Verdana" pitchFamily="34" charset="0"/>
              <a:ea typeface="Verdana" pitchFamily="34" charset="0"/>
              <a:cs typeface="Verdana" pitchFamily="34" charset="0"/>
            </a:rPr>
            <a:t>The Main INDECT Objectives</a:t>
          </a:r>
          <a:endParaRPr lang="pl-PL" sz="2100" b="1" kern="1200" dirty="0">
            <a:latin typeface="Verdana" pitchFamily="34" charset="0"/>
            <a:ea typeface="Verdana" pitchFamily="34" charset="0"/>
            <a:cs typeface="Verdana" pitchFamily="34" charset="0"/>
          </a:endParaRPr>
        </a:p>
      </dsp:txBody>
      <dsp:txXfrm>
        <a:off x="3236844" y="1931958"/>
        <a:ext cx="2600461" cy="1125593"/>
      </dsp:txXfrm>
    </dsp:sp>
  </dsp:spTree>
</dsp:drawing>
</file>

<file path=ppt/diagrams/layout1.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2926" cy="340137"/>
          </a:xfrm>
          <a:prstGeom prst="rect">
            <a:avLst/>
          </a:prstGeom>
        </p:spPr>
        <p:txBody>
          <a:bodyPr vert="horz" lIns="83805" tIns="41902" rIns="83805" bIns="41902" rtlCol="0"/>
          <a:lstStyle>
            <a:lvl1pPr algn="l">
              <a:defRPr sz="1100"/>
            </a:lvl1pPr>
          </a:lstStyle>
          <a:p>
            <a:endParaRPr lang="pl-PL"/>
          </a:p>
        </p:txBody>
      </p:sp>
      <p:sp>
        <p:nvSpPr>
          <p:cNvPr id="3" name="Date Placeholder 2"/>
          <p:cNvSpPr>
            <a:spLocks noGrp="1"/>
          </p:cNvSpPr>
          <p:nvPr>
            <p:ph type="dt" sz="quarter" idx="1"/>
          </p:nvPr>
        </p:nvSpPr>
        <p:spPr>
          <a:xfrm>
            <a:off x="5623214" y="0"/>
            <a:ext cx="4302926" cy="340137"/>
          </a:xfrm>
          <a:prstGeom prst="rect">
            <a:avLst/>
          </a:prstGeom>
        </p:spPr>
        <p:txBody>
          <a:bodyPr vert="horz" lIns="83805" tIns="41902" rIns="83805" bIns="41902" rtlCol="0"/>
          <a:lstStyle>
            <a:lvl1pPr algn="r">
              <a:defRPr sz="1100"/>
            </a:lvl1pPr>
          </a:lstStyle>
          <a:p>
            <a:fld id="{6A20A104-52D9-4CF8-9E0E-52A3EA1928EC}" type="datetimeFigureOut">
              <a:rPr lang="pl-PL" smtClean="0"/>
              <a:pPr/>
              <a:t>2010-06-28</a:t>
            </a:fld>
            <a:endParaRPr lang="pl-PL"/>
          </a:p>
        </p:txBody>
      </p:sp>
      <p:sp>
        <p:nvSpPr>
          <p:cNvPr id="4" name="Footer Placeholder 3"/>
          <p:cNvSpPr>
            <a:spLocks noGrp="1"/>
          </p:cNvSpPr>
          <p:nvPr>
            <p:ph type="ftr" sz="quarter" idx="2"/>
          </p:nvPr>
        </p:nvSpPr>
        <p:spPr>
          <a:xfrm>
            <a:off x="1" y="6456530"/>
            <a:ext cx="4302926" cy="340136"/>
          </a:xfrm>
          <a:prstGeom prst="rect">
            <a:avLst/>
          </a:prstGeom>
        </p:spPr>
        <p:txBody>
          <a:bodyPr vert="horz" lIns="83805" tIns="41902" rIns="83805" bIns="41902" rtlCol="0" anchor="b"/>
          <a:lstStyle>
            <a:lvl1pPr algn="l">
              <a:defRPr sz="1100"/>
            </a:lvl1pPr>
          </a:lstStyle>
          <a:p>
            <a:endParaRPr lang="pl-PL"/>
          </a:p>
        </p:txBody>
      </p:sp>
      <p:sp>
        <p:nvSpPr>
          <p:cNvPr id="5" name="Slide Number Placeholder 4"/>
          <p:cNvSpPr>
            <a:spLocks noGrp="1"/>
          </p:cNvSpPr>
          <p:nvPr>
            <p:ph type="sldNum" sz="quarter" idx="3"/>
          </p:nvPr>
        </p:nvSpPr>
        <p:spPr>
          <a:xfrm>
            <a:off x="5623214" y="6456530"/>
            <a:ext cx="4302926" cy="340136"/>
          </a:xfrm>
          <a:prstGeom prst="rect">
            <a:avLst/>
          </a:prstGeom>
        </p:spPr>
        <p:txBody>
          <a:bodyPr vert="horz" lIns="83805" tIns="41902" rIns="83805" bIns="41902" rtlCol="0" anchor="b"/>
          <a:lstStyle>
            <a:lvl1pPr algn="r">
              <a:defRPr sz="1100"/>
            </a:lvl1pPr>
          </a:lstStyle>
          <a:p>
            <a:fld id="{F961FBB2-3339-4C20-A2F3-72693F39E9CD}" type="slidenum">
              <a:rPr lang="pl-PL" smtClean="0"/>
              <a:pPr/>
              <a:t>‹#›</a:t>
            </a:fld>
            <a:endParaRPr lang="pl-PL"/>
          </a:p>
        </p:txBody>
      </p:sp>
    </p:spTree>
    <p:extLst>
      <p:ext uri="{BB962C8B-B14F-4D97-AF65-F5344CB8AC3E}">
        <p14:creationId xmlns:p14="http://schemas.microsoft.com/office/powerpoint/2010/main" val="2419266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xmlns:mc="http://schemas.openxmlformats.org/markup-compatibility/2006" xmlns:a14="http://schemas.microsoft.com/office/drawing/2010/main" val="FFFFFF" mc:Ignorable=""/>
        </a:solidFill>
        <a:effectLst/>
      </p:bgPr>
    </p:bg>
    <p:spTree>
      <p:nvGrpSpPr>
        <p:cNvPr id="1" name=""/>
        <p:cNvGrpSpPr/>
        <p:nvPr/>
      </p:nvGrpSpPr>
      <p:grpSpPr>
        <a:xfrm>
          <a:off x="0" y="0"/>
          <a:ext cx="0" cy="0"/>
          <a:chOff x="0" y="0"/>
          <a:chExt cx="0" cy="0"/>
        </a:xfrm>
      </p:grpSpPr>
      <p:sp>
        <p:nvSpPr>
          <p:cNvPr id="4097" name="AutoShape 1"/>
          <p:cNvSpPr>
            <a:spLocks noChangeArrowheads="1"/>
          </p:cNvSpPr>
          <p:nvPr/>
        </p:nvSpPr>
        <p:spPr bwMode="auto">
          <a:xfrm>
            <a:off x="944851" y="457216"/>
            <a:ext cx="8036439" cy="5882235"/>
          </a:xfrm>
          <a:prstGeom prst="roundRect">
            <a:avLst>
              <a:gd name="adj" fmla="val 23"/>
            </a:avLst>
          </a:prstGeom>
          <a:solidFill>
            <a:srgbClr xmlns:mc="http://schemas.openxmlformats.org/markup-compatibility/2006" xmlns:a14="http://schemas.microsoft.com/office/drawing/2010/main" val="FFFFFF" mc:Ignorable=""/>
          </a:solidFill>
          <a:ln w="9525">
            <a:noFill/>
            <a:round/>
            <a:headEnd/>
            <a:tailEnd/>
          </a:ln>
        </p:spPr>
        <p:txBody>
          <a:bodyPr wrap="none" lIns="83805" tIns="41902" rIns="83805" bIns="41902" anchor="ctr"/>
          <a:lstStyle/>
          <a:p>
            <a:pPr>
              <a:defRPr/>
            </a:pPr>
            <a:endParaRPr lang="pl-PL"/>
          </a:p>
        </p:txBody>
      </p:sp>
      <p:sp>
        <p:nvSpPr>
          <p:cNvPr id="88067" name="Rectangle 2"/>
          <p:cNvSpPr>
            <a:spLocks noGrp="1" noRot="1" noChangeAspect="1" noChangeArrowheads="1" noTextEdit="1"/>
          </p:cNvSpPr>
          <p:nvPr>
            <p:ph type="sldImg"/>
          </p:nvPr>
        </p:nvSpPr>
        <p:spPr bwMode="auto">
          <a:xfrm>
            <a:off x="3492500" y="898525"/>
            <a:ext cx="2944813" cy="2208213"/>
          </a:xfrm>
          <a:prstGeom prst="rect">
            <a:avLst/>
          </a:prstGeom>
          <a:solidFill>
            <a:srgbClr xmlns:mc="http://schemas.openxmlformats.org/markup-compatibility/2006" xmlns:a14="http://schemas.microsoft.com/office/drawing/2010/main" val="FFFFFF" mc:Ignorable=""/>
          </a:solidFill>
          <a:ln w="9525">
            <a:solidFill>
              <a:srgbClr xmlns:mc="http://schemas.openxmlformats.org/markup-compatibility/2006" xmlns:a14="http://schemas.microsoft.com/office/drawing/2010/main" val="000000" mc:Ignorable=""/>
            </a:solidFill>
            <a:miter lim="800000"/>
            <a:headEnd/>
            <a:tailEnd/>
          </a:ln>
        </p:spPr>
      </p:sp>
      <p:sp>
        <p:nvSpPr>
          <p:cNvPr id="4099" name="Rectangle 3"/>
          <p:cNvSpPr txBox="1">
            <a:spLocks noGrp="1" noChangeArrowheads="1"/>
          </p:cNvSpPr>
          <p:nvPr>
            <p:ph type="body" idx="1"/>
          </p:nvPr>
        </p:nvSpPr>
        <p:spPr bwMode="auto">
          <a:xfrm>
            <a:off x="2016933" y="3251983"/>
            <a:ext cx="5894362" cy="2648419"/>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pl-PL" noProof="0" smtClean="0"/>
          </a:p>
        </p:txBody>
      </p:sp>
    </p:spTree>
    <p:extLst>
      <p:ext uri="{BB962C8B-B14F-4D97-AF65-F5344CB8AC3E}">
        <p14:creationId xmlns:p14="http://schemas.microsoft.com/office/powerpoint/2010/main" val="3443351675"/>
      </p:ext>
    </p:extLst>
  </p:cSld>
  <p:clrMap bg1="lt1" tx1="dk1" bg2="lt2" tx2="dk2" accent1="accent1" accent2="accent2" accent3="accent3" accent4="accent4" accent5="accent5" accent6="accent6" hlink="hlink" folHlink="folHlink"/>
  <p:notesStyle>
    <a:lvl1pPr algn="l" defTabSz="446088" rtl="0" eaLnBrk="0" fontAlgn="base" hangingPunct="0">
      <a:spcBef>
        <a:spcPct val="30000"/>
      </a:spcBef>
      <a:spcAft>
        <a:spcPct val="0"/>
      </a:spcAft>
      <a:buClr>
        <a:srgbClr xmlns:mc="http://schemas.openxmlformats.org/markup-compatibility/2006" xmlns:a14="http://schemas.microsoft.com/office/drawing/2010/main" val="000000" mc:Ignorable=""/>
      </a:buClr>
      <a:buSzPct val="100000"/>
      <a:buFont typeface="Times New Roman" pitchFamily="18" charset="0"/>
      <a:defRPr sz="1200" kern="1200">
        <a:solidFill>
          <a:srgbClr xmlns:mc="http://schemas.openxmlformats.org/markup-compatibility/2006" xmlns:a14="http://schemas.microsoft.com/office/drawing/2010/main" val="000000" mc:Ignorable=""/>
        </a:solidFill>
        <a:latin typeface="Times New Roman" pitchFamily="18" charset="0"/>
        <a:ea typeface="+mn-ea"/>
        <a:cs typeface="+mn-cs"/>
      </a:defRPr>
    </a:lvl1pPr>
    <a:lvl2pPr marL="742950" indent="-285750" algn="l" defTabSz="446088" rtl="0" eaLnBrk="0" fontAlgn="base" hangingPunct="0">
      <a:spcBef>
        <a:spcPct val="30000"/>
      </a:spcBef>
      <a:spcAft>
        <a:spcPct val="0"/>
      </a:spcAft>
      <a:buClr>
        <a:srgbClr xmlns:mc="http://schemas.openxmlformats.org/markup-compatibility/2006" xmlns:a14="http://schemas.microsoft.com/office/drawing/2010/main" val="000000" mc:Ignorable=""/>
      </a:buClr>
      <a:buSzPct val="100000"/>
      <a:buFont typeface="Times New Roman" pitchFamily="18" charset="0"/>
      <a:defRPr sz="1200" kern="1200">
        <a:solidFill>
          <a:srgbClr xmlns:mc="http://schemas.openxmlformats.org/markup-compatibility/2006" xmlns:a14="http://schemas.microsoft.com/office/drawing/2010/main" val="000000" mc:Ignorable=""/>
        </a:solidFill>
        <a:latin typeface="Times New Roman" pitchFamily="18" charset="0"/>
        <a:ea typeface="+mn-ea"/>
        <a:cs typeface="+mn-cs"/>
      </a:defRPr>
    </a:lvl2pPr>
    <a:lvl3pPr marL="1143000" indent="-228600" algn="l" defTabSz="446088" rtl="0" eaLnBrk="0" fontAlgn="base" hangingPunct="0">
      <a:spcBef>
        <a:spcPct val="30000"/>
      </a:spcBef>
      <a:spcAft>
        <a:spcPct val="0"/>
      </a:spcAft>
      <a:buClr>
        <a:srgbClr xmlns:mc="http://schemas.openxmlformats.org/markup-compatibility/2006" xmlns:a14="http://schemas.microsoft.com/office/drawing/2010/main" val="000000" mc:Ignorable=""/>
      </a:buClr>
      <a:buSzPct val="100000"/>
      <a:buFont typeface="Times New Roman" pitchFamily="18" charset="0"/>
      <a:defRPr sz="1200" kern="1200">
        <a:solidFill>
          <a:srgbClr xmlns:mc="http://schemas.openxmlformats.org/markup-compatibility/2006" xmlns:a14="http://schemas.microsoft.com/office/drawing/2010/main" val="000000" mc:Ignorable=""/>
        </a:solidFill>
        <a:latin typeface="Times New Roman" pitchFamily="18" charset="0"/>
        <a:ea typeface="+mn-ea"/>
        <a:cs typeface="+mn-cs"/>
      </a:defRPr>
    </a:lvl3pPr>
    <a:lvl4pPr marL="1600200" indent="-228600" algn="l" defTabSz="446088" rtl="0" eaLnBrk="0" fontAlgn="base" hangingPunct="0">
      <a:spcBef>
        <a:spcPct val="30000"/>
      </a:spcBef>
      <a:spcAft>
        <a:spcPct val="0"/>
      </a:spcAft>
      <a:buClr>
        <a:srgbClr xmlns:mc="http://schemas.openxmlformats.org/markup-compatibility/2006" xmlns:a14="http://schemas.microsoft.com/office/drawing/2010/main" val="000000" mc:Ignorable=""/>
      </a:buClr>
      <a:buSzPct val="100000"/>
      <a:buFont typeface="Times New Roman" pitchFamily="18" charset="0"/>
      <a:defRPr sz="1200" kern="1200">
        <a:solidFill>
          <a:srgbClr xmlns:mc="http://schemas.openxmlformats.org/markup-compatibility/2006" xmlns:a14="http://schemas.microsoft.com/office/drawing/2010/main" val="000000" mc:Ignorable=""/>
        </a:solidFill>
        <a:latin typeface="Times New Roman" pitchFamily="18" charset="0"/>
        <a:ea typeface="+mn-ea"/>
        <a:cs typeface="+mn-cs"/>
      </a:defRPr>
    </a:lvl4pPr>
    <a:lvl5pPr marL="2057400" indent="-228600" algn="l" defTabSz="446088" rtl="0" eaLnBrk="0" fontAlgn="base" hangingPunct="0">
      <a:spcBef>
        <a:spcPct val="30000"/>
      </a:spcBef>
      <a:spcAft>
        <a:spcPct val="0"/>
      </a:spcAft>
      <a:buClr>
        <a:srgbClr xmlns:mc="http://schemas.openxmlformats.org/markup-compatibility/2006" xmlns:a14="http://schemas.microsoft.com/office/drawing/2010/main" val="000000" mc:Ignorable=""/>
      </a:buClr>
      <a:buSzPct val="100000"/>
      <a:buFont typeface="Times New Roman" pitchFamily="18" charset="0"/>
      <a:defRPr sz="1200" kern="1200">
        <a:solidFill>
          <a:srgbClr xmlns:mc="http://schemas.openxmlformats.org/markup-compatibility/2006" xmlns:a14="http://schemas.microsoft.com/office/drawing/2010/main" val="000000" mc:Ignorable=""/>
        </a:solidFill>
        <a:latin typeface="Times New Roman" pitchFamily="18" charset="0"/>
        <a:ea typeface="+mn-ea"/>
        <a:cs typeface="+mn-cs"/>
      </a:defRPr>
    </a:lvl5pPr>
    <a:lvl6pPr marL="2284341" algn="l" defTabSz="913736" rtl="0" eaLnBrk="1" latinLnBrk="0" hangingPunct="1">
      <a:defRPr sz="1200" kern="1200">
        <a:solidFill>
          <a:schemeClr val="tx1"/>
        </a:solidFill>
        <a:latin typeface="+mn-lt"/>
        <a:ea typeface="+mn-ea"/>
        <a:cs typeface="+mn-cs"/>
      </a:defRPr>
    </a:lvl6pPr>
    <a:lvl7pPr marL="2741210" algn="l" defTabSz="913736" rtl="0" eaLnBrk="1" latinLnBrk="0" hangingPunct="1">
      <a:defRPr sz="1200" kern="1200">
        <a:solidFill>
          <a:schemeClr val="tx1"/>
        </a:solidFill>
        <a:latin typeface="+mn-lt"/>
        <a:ea typeface="+mn-ea"/>
        <a:cs typeface="+mn-cs"/>
      </a:defRPr>
    </a:lvl7pPr>
    <a:lvl8pPr marL="3198078" algn="l" defTabSz="913736" rtl="0" eaLnBrk="1" latinLnBrk="0" hangingPunct="1">
      <a:defRPr sz="1200" kern="1200">
        <a:solidFill>
          <a:schemeClr val="tx1"/>
        </a:solidFill>
        <a:latin typeface="+mn-lt"/>
        <a:ea typeface="+mn-ea"/>
        <a:cs typeface="+mn-cs"/>
      </a:defRPr>
    </a:lvl8pPr>
    <a:lvl9pPr marL="3654946" algn="l" defTabSz="91373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Video Quality in Public Safety Working Group </a:t>
            </a:r>
          </a:p>
          <a:p>
            <a:r>
              <a:rPr lang="en-US" b="1" dirty="0" smtClean="0"/>
              <a:t>About Video Quality in Public Safety </a:t>
            </a:r>
            <a:endParaRPr lang="en-US" dirty="0" smtClean="0"/>
          </a:p>
          <a:p>
            <a:r>
              <a:rPr lang="en-US" dirty="0" smtClean="0"/>
              <a:t>For emergency responders using incident video services, a clear picture can mean the difference between life and death.  Video applications are quickly emerging as an essential component in the effort to create seamless communications among emergency responders.  As video technology has evolved, the array of options for public safety practitioners has grown and the interoperability challenges have become increasingly complex.  Communication between practitioners and manufacturers is often unclear, making it even more difficult for public safety agencies to get the best equipment for their particular requirements. </a:t>
            </a:r>
          </a:p>
          <a:p>
            <a:r>
              <a:rPr lang="en-US" dirty="0" smtClean="0"/>
              <a:t/>
            </a:r>
            <a:br>
              <a:rPr lang="en-US" dirty="0" smtClean="0"/>
            </a:br>
            <a:r>
              <a:rPr lang="en-US" dirty="0" smtClean="0"/>
              <a:t/>
            </a:r>
            <a:br>
              <a:rPr lang="en-US" dirty="0" smtClean="0"/>
            </a:br>
            <a:r>
              <a:rPr lang="en-US" b="1" dirty="0" smtClean="0"/>
              <a:t>Background</a:t>
            </a:r>
            <a:endParaRPr lang="en-US" dirty="0" smtClean="0"/>
          </a:p>
          <a:p>
            <a:r>
              <a:rPr lang="en-US" dirty="0" smtClean="0"/>
              <a:t>In 2005, researchers at the Institute for Telecommunication Sciences (ITS) began conducting subjective testing of individual public safety applications and convened panels of recorded video experts to study the outcomes of those tests.  ITS also researched various video quality and interoperability efforts and found that several organizations and agencies were developing their own guidelines aimed at improving the quality and interoperability of video in public safety.  Federal partners saw the value in bringing the leaders of these projects together with other public safety practitioners and manufacturers to discuss common challenges and lay the groundwork for the development of solutions. </a:t>
            </a:r>
            <a:br>
              <a:rPr lang="en-US" dirty="0" smtClean="0"/>
            </a:br>
            <a:r>
              <a:rPr lang="en-US" b="1" dirty="0" smtClean="0"/>
              <a:t>Video Quality in Public Safety Conference</a:t>
            </a:r>
            <a:endParaRPr lang="en-US" dirty="0" smtClean="0"/>
          </a:p>
          <a:p>
            <a:r>
              <a:rPr lang="en-US" dirty="0" smtClean="0"/>
              <a:t>The U.S. Department of Homeland Security’s Office for Interoperability and Compatibility, in partnership with the Public Safety Communications Research program, hosted the first Video Quality in Public Safety (VQiPS) conference in early February 2009.</a:t>
            </a:r>
          </a:p>
          <a:p>
            <a:r>
              <a:rPr lang="en-US" dirty="0" smtClean="0"/>
              <a:t>  The conference provided stakeholders with the opportunity to discuss their successes and the challenges related to video quality and interoperability. During the conference, attendees from each public safety discipline—law, fire, and emergency medical services—volunteered to participate in the VQiPS Working Group. </a:t>
            </a:r>
            <a:br>
              <a:rPr lang="en-US" dirty="0" smtClean="0"/>
            </a:br>
            <a:r>
              <a:rPr lang="en-US" dirty="0" smtClean="0"/>
              <a:t/>
            </a:r>
            <a:br>
              <a:rPr lang="en-US" dirty="0" smtClean="0"/>
            </a:br>
            <a:endParaRPr lang="en-US" dirty="0" smtClean="0"/>
          </a:p>
          <a:p>
            <a:r>
              <a:rPr lang="en-US" dirty="0" smtClean="0"/>
              <a:t/>
            </a:r>
            <a:br>
              <a:rPr lang="en-US" dirty="0" smtClean="0"/>
            </a:br>
            <a:r>
              <a:rPr lang="en-US" b="1" dirty="0" smtClean="0"/>
              <a:t>Video Quality in Public Safety Working Group </a:t>
            </a:r>
            <a:endParaRPr lang="en-US" dirty="0" smtClean="0"/>
          </a:p>
          <a:p>
            <a:r>
              <a:rPr lang="en-US" dirty="0" smtClean="0"/>
              <a:t>The VQiPS Working Group provides a forum in which stakeholders can educate each other on their work, and collaborate on next steps and future solutions, thereby reducing the duplication of efforts.  The VQiPS Working Group consists of public safety practitioners at the local and state levels; Federal partners; representatives from academia and non-profit entities; and manufacturers.  </a:t>
            </a:r>
          </a:p>
          <a:p>
            <a:r>
              <a:rPr lang="en-US" dirty="0" smtClean="0"/>
              <a:t>The initiatives that the Group is undertaking include developing a user requirements guide that will educate end users on the appropriate video systems for their needs, creating a collective glossary of video terms, forming use cases for requirement needs, researching and documenting gaps in existing standards, and recommending video specifications.  Each initiative will be addressed through separate Task Groups under the larger Working Group. The Working Group’s efforts will educate users so they can make the technology investments and practical decisions necessary to keep the Nation’s communities safe and protected. </a:t>
            </a:r>
            <a:br>
              <a:rPr lang="en-US" dirty="0" smtClean="0"/>
            </a:br>
            <a:r>
              <a:rPr lang="en-US" dirty="0" smtClean="0"/>
              <a:t/>
            </a:r>
            <a:br>
              <a:rPr lang="en-US" dirty="0" smtClean="0"/>
            </a:br>
            <a:endParaRPr lang="en-US" dirty="0" smtClean="0"/>
          </a:p>
          <a:p>
            <a:r>
              <a:rPr lang="en-US" dirty="0" smtClean="0"/>
              <a:t/>
            </a:r>
            <a:br>
              <a:rPr lang="en-US" dirty="0" smtClean="0"/>
            </a:br>
            <a:r>
              <a:rPr lang="en-US" b="1" dirty="0" smtClean="0"/>
              <a:t>Links </a:t>
            </a:r>
            <a:endParaRPr lang="en-US" dirty="0" smtClean="0"/>
          </a:p>
          <a:p>
            <a:r>
              <a:rPr lang="en-US" smtClean="0">
                <a:hlinkClick r:id=""/>
              </a:rPr>
              <a:t>VQiPS Web Site</a:t>
            </a:r>
            <a:r>
              <a:rPr lang="en-US" smtClean="0"/>
              <a:t/>
            </a:r>
            <a:br>
              <a:rPr lang="en-US" smtClean="0"/>
            </a:br>
            <a:r>
              <a:rPr lang="en-US" smtClean="0"/>
              <a:t/>
            </a:r>
            <a:br>
              <a:rPr lang="en-US" smtClean="0"/>
            </a:br>
            <a:r>
              <a:rPr lang="en-US" smtClean="0">
                <a:hlinkClick r:id=""/>
              </a:rPr>
              <a:t>VQiPS Fact Sheet</a:t>
            </a:r>
            <a:r>
              <a:rPr lang="en-US" smtClean="0"/>
              <a:t/>
            </a:r>
            <a:br>
              <a:rPr lang="en-US" smtClean="0"/>
            </a:br>
            <a:r>
              <a:rPr lang="en-US" smtClean="0"/>
              <a:t/>
            </a:r>
            <a:br>
              <a:rPr lang="en-US" smtClean="0"/>
            </a:br>
            <a:r>
              <a:rPr lang="en-US" smtClean="0">
                <a:hlinkClick r:id=""/>
              </a:rPr>
              <a:t>VQiPS Conference Report</a:t>
            </a:r>
            <a:r>
              <a:rPr lang="en-US" smtClean="0"/>
              <a:t> </a:t>
            </a:r>
            <a:br>
              <a:rPr lang="en-US" smtClean="0"/>
            </a:br>
            <a:endParaRPr lang="en-US" smtClean="0"/>
          </a:p>
          <a:p>
            <a:endParaRPr lang="pl-PL" dirty="0"/>
          </a:p>
        </p:txBody>
      </p:sp>
      <p:sp>
        <p:nvSpPr>
          <p:cNvPr id="4" name="Slide Number Placeholder 3"/>
          <p:cNvSpPr>
            <a:spLocks noGrp="1"/>
          </p:cNvSpPr>
          <p:nvPr>
            <p:ph type="sldNum" sz="quarter" idx="10"/>
          </p:nvPr>
        </p:nvSpPr>
        <p:spPr>
          <a:xfrm>
            <a:off x="5623698" y="6456612"/>
            <a:ext cx="4302230" cy="339884"/>
          </a:xfrm>
          <a:prstGeom prst="rect">
            <a:avLst/>
          </a:prstGeom>
        </p:spPr>
        <p:txBody>
          <a:bodyPr lIns="95563" tIns="47782" rIns="95563" bIns="47782"/>
          <a:lstStyle/>
          <a:p>
            <a:fld id="{0A116294-2836-41AD-A975-7D10DB95B6FA}" type="slidenum">
              <a:rPr lang="pl-PL" smtClean="0"/>
              <a:pPr/>
              <a:t>8</a:t>
            </a:fld>
            <a:endParaRPr lang="pl-PL"/>
          </a:p>
        </p:txBody>
      </p:sp>
    </p:spTree>
    <p:extLst>
      <p:ext uri="{BB962C8B-B14F-4D97-AF65-F5344CB8AC3E}">
        <p14:creationId xmlns:p14="http://schemas.microsoft.com/office/powerpoint/2010/main" val="1981993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xmlns:mc="http://schemas.openxmlformats.org/markup-compatibility/2006" xmlns:a14="http://schemas.microsoft.com/office/drawing/2010/main" val="000000" mc:Ignorable=""/>
            </a:solidFill>
            <a:miter lim="800000"/>
            <a:headEnd/>
            <a:tailEnd/>
          </a:ln>
        </p:spPr>
      </p:sp>
      <p:sp>
        <p:nvSpPr>
          <p:cNvPr id="122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a:xfrm>
            <a:off x="5623697" y="6456611"/>
            <a:ext cx="4302231" cy="339884"/>
          </a:xfrm>
          <a:prstGeom prst="rect">
            <a:avLst/>
          </a:prstGeom>
        </p:spPr>
        <p:txBody>
          <a:bodyPr/>
          <a:lstStyle/>
          <a:p>
            <a:pPr>
              <a:defRPr/>
            </a:pPr>
            <a:fld id="{6EFC381E-1A79-465A-B769-1CD5FF1BC7D3}" type="slidenum">
              <a:rPr lang="en-US" smtClean="0"/>
              <a:pPr>
                <a:defRPr/>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smtClean="0"/>
              <a:t>Click to edit Master title style</a:t>
            </a:r>
            <a:endParaRPr lang="pl-PL"/>
          </a:p>
        </p:txBody>
      </p:sp>
      <p:sp>
        <p:nvSpPr>
          <p:cNvPr id="3" name="Subtitle 2"/>
          <p:cNvSpPr>
            <a:spLocks noGrp="1"/>
          </p:cNvSpPr>
          <p:nvPr>
            <p:ph type="subTitle" idx="1"/>
          </p:nvPr>
        </p:nvSpPr>
        <p:spPr>
          <a:xfrm>
            <a:off x="1512094" y="4283816"/>
            <a:ext cx="7056438" cy="1931917"/>
          </a:xfrm>
        </p:spPr>
        <p:txBody>
          <a:bodyPr/>
          <a:lstStyle>
            <a:lvl1pPr marL="0" indent="0" algn="ctr">
              <a:buNone/>
              <a:defRPr>
                <a:solidFill>
                  <a:schemeClr val="tx1">
                    <a:tint val="7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smtClean="0"/>
              <a:t>Click to edit Master subtitle style</a:t>
            </a:r>
            <a:endParaRPr lang="pl-PL"/>
          </a:p>
        </p:txBody>
      </p:sp>
      <p:sp>
        <p:nvSpPr>
          <p:cNvPr id="4" name="Date Placeholder 3"/>
          <p:cNvSpPr>
            <a:spLocks noGrp="1"/>
          </p:cNvSpPr>
          <p:nvPr>
            <p:ph type="dt" sz="half" idx="10"/>
          </p:nvPr>
        </p:nvSpPr>
        <p:spPr/>
        <p:txBody>
          <a:bodyPr/>
          <a:lstStyle/>
          <a:p>
            <a:pPr>
              <a:defRPr/>
            </a:pPr>
            <a:r>
              <a:rPr lang="pl-PL" smtClean="0"/>
              <a:t>2010-03-06</a:t>
            </a:r>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1763081645"/>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pPr>
              <a:defRPr/>
            </a:pPr>
            <a:r>
              <a:rPr lang="pl-PL" smtClean="0"/>
              <a:t>2010-03-06</a:t>
            </a:r>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2904340611"/>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0" b="1" cap="all"/>
            </a:lvl1pPr>
          </a:lstStyle>
          <a:p>
            <a:r>
              <a:rPr lang="en-US" smtClean="0"/>
              <a:t>Click to edit Master title style</a:t>
            </a:r>
            <a:endParaRPr lang="pl-PL"/>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0">
                <a:solidFill>
                  <a:schemeClr val="tx1">
                    <a:tint val="75000"/>
                  </a:schemeClr>
                </a:solidFill>
              </a:defRPr>
            </a:lvl1pPr>
            <a:lvl2pPr marL="503972" indent="0">
              <a:buNone/>
              <a:defRPr sz="2000">
                <a:solidFill>
                  <a:schemeClr val="tx1">
                    <a:tint val="75000"/>
                  </a:schemeClr>
                </a:solidFill>
              </a:defRPr>
            </a:lvl2pPr>
            <a:lvl3pPr marL="1007943" indent="0">
              <a:buNone/>
              <a:defRPr sz="1800">
                <a:solidFill>
                  <a:schemeClr val="tx1">
                    <a:tint val="75000"/>
                  </a:schemeClr>
                </a:solidFill>
              </a:defRPr>
            </a:lvl3pPr>
            <a:lvl4pPr marL="1511915" indent="0">
              <a:buNone/>
              <a:defRPr sz="1500">
                <a:solidFill>
                  <a:schemeClr val="tx1">
                    <a:tint val="75000"/>
                  </a:schemeClr>
                </a:solidFill>
              </a:defRPr>
            </a:lvl4pPr>
            <a:lvl5pPr marL="2015886" indent="0">
              <a:buNone/>
              <a:defRPr sz="1500">
                <a:solidFill>
                  <a:schemeClr val="tx1">
                    <a:tint val="75000"/>
                  </a:schemeClr>
                </a:solidFill>
              </a:defRPr>
            </a:lvl5pPr>
            <a:lvl6pPr marL="2519858" indent="0">
              <a:buNone/>
              <a:defRPr sz="1500">
                <a:solidFill>
                  <a:schemeClr val="tx1">
                    <a:tint val="75000"/>
                  </a:schemeClr>
                </a:solidFill>
              </a:defRPr>
            </a:lvl6pPr>
            <a:lvl7pPr marL="3023829" indent="0">
              <a:buNone/>
              <a:defRPr sz="1500">
                <a:solidFill>
                  <a:schemeClr val="tx1">
                    <a:tint val="75000"/>
                  </a:schemeClr>
                </a:solidFill>
              </a:defRPr>
            </a:lvl7pPr>
            <a:lvl8pPr marL="3527801" indent="0">
              <a:buNone/>
              <a:defRPr sz="1500">
                <a:solidFill>
                  <a:schemeClr val="tx1">
                    <a:tint val="75000"/>
                  </a:schemeClr>
                </a:solidFill>
              </a:defRPr>
            </a:lvl8pPr>
            <a:lvl9pPr marL="4031772"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r>
              <a:rPr lang="pl-PL" smtClean="0"/>
              <a:t>2010-03-06</a:t>
            </a:r>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1281491743"/>
      </p:ext>
    </p:extLst>
  </p:cSld>
  <p:clrMapOvr>
    <a:masterClrMapping/>
  </p:clrMapOvr>
  <p:hf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Content Placeholder 2"/>
          <p:cNvSpPr>
            <a:spLocks noGrp="1"/>
          </p:cNvSpPr>
          <p:nvPr>
            <p:ph sz="half" idx="1"/>
          </p:nvPr>
        </p:nvSpPr>
        <p:spPr>
          <a:xfrm>
            <a:off x="504031" y="1763925"/>
            <a:ext cx="4452276" cy="4989036"/>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Content Placeholder 3"/>
          <p:cNvSpPr>
            <a:spLocks noGrp="1"/>
          </p:cNvSpPr>
          <p:nvPr>
            <p:ph sz="half" idx="2"/>
          </p:nvPr>
        </p:nvSpPr>
        <p:spPr>
          <a:xfrm>
            <a:off x="5124318" y="1763925"/>
            <a:ext cx="4452276" cy="4989036"/>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Date Placeholder 4"/>
          <p:cNvSpPr>
            <a:spLocks noGrp="1"/>
          </p:cNvSpPr>
          <p:nvPr>
            <p:ph type="dt" sz="half" idx="10"/>
          </p:nvPr>
        </p:nvSpPr>
        <p:spPr/>
        <p:txBody>
          <a:bodyPr/>
          <a:lstStyle/>
          <a:p>
            <a:pPr>
              <a:defRPr/>
            </a:pPr>
            <a:r>
              <a:rPr lang="pl-PL" smtClean="0"/>
              <a:t>2010-03-06</a:t>
            </a:r>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1053560787"/>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pl-PL"/>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00" b="1"/>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00" b="1"/>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7" name="Date Placeholder 6"/>
          <p:cNvSpPr>
            <a:spLocks noGrp="1"/>
          </p:cNvSpPr>
          <p:nvPr>
            <p:ph type="dt" sz="half" idx="10"/>
          </p:nvPr>
        </p:nvSpPr>
        <p:spPr/>
        <p:txBody>
          <a:bodyPr/>
          <a:lstStyle/>
          <a:p>
            <a:pPr>
              <a:defRPr/>
            </a:pPr>
            <a:r>
              <a:rPr lang="pl-PL" smtClean="0"/>
              <a:t>2010-03-06</a:t>
            </a:r>
            <a:endParaRPr lang="pl-PL"/>
          </a:p>
        </p:txBody>
      </p:sp>
      <p:sp>
        <p:nvSpPr>
          <p:cNvPr id="8" name="Footer Placeholder 7"/>
          <p:cNvSpPr>
            <a:spLocks noGrp="1"/>
          </p:cNvSpPr>
          <p:nvPr>
            <p:ph type="ftr" sz="quarter" idx="11"/>
          </p:nvPr>
        </p:nvSpPr>
        <p:spPr/>
        <p:txBody>
          <a:bodyPr/>
          <a:lstStyle/>
          <a:p>
            <a:pPr>
              <a:defRPr/>
            </a:pPr>
            <a:endParaRPr lang="pl-PL"/>
          </a:p>
        </p:txBody>
      </p:sp>
      <p:sp>
        <p:nvSpPr>
          <p:cNvPr id="9" name="Slide Number Placeholder 8"/>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69309187"/>
      </p:ext>
    </p:extLst>
  </p:cSld>
  <p:clrMapOvr>
    <a:masterClrMapping/>
  </p:clrMapOvr>
  <p:hf hdr="0" ft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Date Placeholder 2"/>
          <p:cNvSpPr>
            <a:spLocks noGrp="1"/>
          </p:cNvSpPr>
          <p:nvPr>
            <p:ph type="dt" sz="half" idx="10"/>
          </p:nvPr>
        </p:nvSpPr>
        <p:spPr/>
        <p:txBody>
          <a:bodyPr/>
          <a:lstStyle/>
          <a:p>
            <a:pPr>
              <a:defRPr/>
            </a:pPr>
            <a:r>
              <a:rPr lang="pl-PL" smtClean="0"/>
              <a:t>2010-03-06</a:t>
            </a:r>
            <a:endParaRPr lang="pl-PL"/>
          </a:p>
        </p:txBody>
      </p:sp>
      <p:sp>
        <p:nvSpPr>
          <p:cNvPr id="4" name="Footer Placeholder 3"/>
          <p:cNvSpPr>
            <a:spLocks noGrp="1"/>
          </p:cNvSpPr>
          <p:nvPr>
            <p:ph type="ftr" sz="quarter" idx="11"/>
          </p:nvPr>
        </p:nvSpPr>
        <p:spPr/>
        <p:txBody>
          <a:bodyPr/>
          <a:lstStyle/>
          <a:p>
            <a:pPr>
              <a:defRPr/>
            </a:pPr>
            <a:endParaRPr lang="pl-PL"/>
          </a:p>
        </p:txBody>
      </p:sp>
      <p:sp>
        <p:nvSpPr>
          <p:cNvPr id="5" name="Slide Number Placeholder 4"/>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2080422863"/>
      </p:ext>
    </p:extLst>
  </p:cSld>
  <p:clrMapOvr>
    <a:masterClrMapping/>
  </p:clrMapOvr>
  <p:hf hdr="0" ft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pl-PL" smtClean="0"/>
              <a:t>2010-03-06</a:t>
            </a:r>
            <a:endParaRPr lang="pl-PL"/>
          </a:p>
        </p:txBody>
      </p:sp>
      <p:sp>
        <p:nvSpPr>
          <p:cNvPr id="3" name="Footer Placeholder 2"/>
          <p:cNvSpPr>
            <a:spLocks noGrp="1"/>
          </p:cNvSpPr>
          <p:nvPr>
            <p:ph type="ftr" sz="quarter" idx="11"/>
          </p:nvPr>
        </p:nvSpPr>
        <p:spPr/>
        <p:txBody>
          <a:bodyPr/>
          <a:lstStyle/>
          <a:p>
            <a:pPr>
              <a:defRPr/>
            </a:pPr>
            <a:endParaRPr lang="pl-PL"/>
          </a:p>
        </p:txBody>
      </p:sp>
      <p:sp>
        <p:nvSpPr>
          <p:cNvPr id="4" name="Slide Number Placeholder 3"/>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1798657514"/>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0" b="1"/>
            </a:lvl1pPr>
          </a:lstStyle>
          <a:p>
            <a:r>
              <a:rPr lang="en-US" smtClean="0"/>
              <a:t>Click to edit Master title style</a:t>
            </a:r>
            <a:endParaRPr lang="pl-PL"/>
          </a:p>
        </p:txBody>
      </p:sp>
      <p:sp>
        <p:nvSpPr>
          <p:cNvPr id="3" name="Content Placeholder 2"/>
          <p:cNvSpPr>
            <a:spLocks noGrp="1"/>
          </p:cNvSpPr>
          <p:nvPr>
            <p:ph idx="1"/>
          </p:nvPr>
        </p:nvSpPr>
        <p:spPr>
          <a:xfrm>
            <a:off x="3941245" y="300988"/>
            <a:ext cx="5635349" cy="6451973"/>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pl-PL" smtClean="0"/>
              <a:t>2010-03-06</a:t>
            </a:r>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1781519738"/>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0" b="1"/>
            </a:lvl1pPr>
          </a:lstStyle>
          <a:p>
            <a:r>
              <a:rPr lang="en-US" smtClean="0"/>
              <a:t>Click to edit Master title style</a:t>
            </a:r>
            <a:endParaRPr lang="pl-PL"/>
          </a:p>
        </p:txBody>
      </p:sp>
      <p:sp>
        <p:nvSpPr>
          <p:cNvPr id="3" name="Picture Placeholder 2"/>
          <p:cNvSpPr>
            <a:spLocks noGrp="1"/>
          </p:cNvSpPr>
          <p:nvPr>
            <p:ph type="pic" idx="1"/>
          </p:nvPr>
        </p:nvSpPr>
        <p:spPr>
          <a:xfrm>
            <a:off x="1975873" y="675471"/>
            <a:ext cx="6048375" cy="4535805"/>
          </a:xfrm>
        </p:spPr>
        <p:txBody>
          <a:bodyPr/>
          <a:lstStyle>
            <a:lvl1pPr marL="0" indent="0">
              <a:buNone/>
              <a:defRPr sz="3500"/>
            </a:lvl1pPr>
            <a:lvl2pPr marL="503972" indent="0">
              <a:buNone/>
              <a:defRPr sz="3100"/>
            </a:lvl2pPr>
            <a:lvl3pPr marL="1007943" indent="0">
              <a:buNone/>
              <a:defRPr sz="2600"/>
            </a:lvl3pPr>
            <a:lvl4pPr marL="1511915" indent="0">
              <a:buNone/>
              <a:defRPr sz="2200"/>
            </a:lvl4pPr>
            <a:lvl5pPr marL="2015886" indent="0">
              <a:buNone/>
              <a:defRPr sz="2200"/>
            </a:lvl5pPr>
            <a:lvl6pPr marL="2519858" indent="0">
              <a:buNone/>
              <a:defRPr sz="2200"/>
            </a:lvl6pPr>
            <a:lvl7pPr marL="3023829" indent="0">
              <a:buNone/>
              <a:defRPr sz="2200"/>
            </a:lvl7pPr>
            <a:lvl8pPr marL="3527801" indent="0">
              <a:buNone/>
              <a:defRPr sz="2200"/>
            </a:lvl8pPr>
            <a:lvl9pPr marL="4031772" indent="0">
              <a:buNone/>
              <a:defRPr sz="2200"/>
            </a:lvl9pPr>
          </a:lstStyle>
          <a:p>
            <a:endParaRPr lang="pl-PL"/>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r>
              <a:rPr lang="pl-PL" smtClean="0"/>
              <a:t>2010-03-06</a:t>
            </a:r>
            <a:endParaRPr lang="pl-PL"/>
          </a:p>
        </p:txBody>
      </p:sp>
      <p:sp>
        <p:nvSpPr>
          <p:cNvPr id="6" name="Footer Placeholder 5"/>
          <p:cNvSpPr>
            <a:spLocks noGrp="1"/>
          </p:cNvSpPr>
          <p:nvPr>
            <p:ph type="ftr" sz="quarter" idx="11"/>
          </p:nvPr>
        </p:nvSpPr>
        <p:spPr/>
        <p:txBody>
          <a:bodyPr/>
          <a:lstStyle/>
          <a:p>
            <a:pPr>
              <a:defRPr/>
            </a:pPr>
            <a:endParaRPr lang="pl-PL"/>
          </a:p>
        </p:txBody>
      </p:sp>
      <p:sp>
        <p:nvSpPr>
          <p:cNvPr id="7" name="Slide Number Placeholder 6"/>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4179293575"/>
      </p:ext>
    </p:extLst>
  </p:cSld>
  <p:clrMapOvr>
    <a:masterClrMapping/>
  </p:clrMapOvr>
  <p:hf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pl-PL"/>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pPr>
              <a:defRPr/>
            </a:pPr>
            <a:r>
              <a:rPr lang="pl-PL" smtClean="0"/>
              <a:t>2010-03-06</a:t>
            </a:r>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3765725862"/>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2738"/>
            <a:ext cx="2268141" cy="6450223"/>
          </a:xfrm>
        </p:spPr>
        <p:txBody>
          <a:bodyPr vert="eaVert"/>
          <a:lstStyle/>
          <a:p>
            <a:r>
              <a:rPr lang="en-US" smtClean="0"/>
              <a:t>Click to edit Master title style</a:t>
            </a:r>
            <a:endParaRPr lang="pl-PL"/>
          </a:p>
        </p:txBody>
      </p:sp>
      <p:sp>
        <p:nvSpPr>
          <p:cNvPr id="3" name="Vertical Text Placeholder 2"/>
          <p:cNvSpPr>
            <a:spLocks noGrp="1"/>
          </p:cNvSpPr>
          <p:nvPr>
            <p:ph type="body" orient="vert" idx="1"/>
          </p:nvPr>
        </p:nvSpPr>
        <p:spPr>
          <a:xfrm>
            <a:off x="504031" y="302738"/>
            <a:ext cx="6636411" cy="64502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10"/>
          </p:nvPr>
        </p:nvSpPr>
        <p:spPr/>
        <p:txBody>
          <a:bodyPr/>
          <a:lstStyle/>
          <a:p>
            <a:pPr>
              <a:defRPr/>
            </a:pPr>
            <a:r>
              <a:rPr lang="pl-PL" smtClean="0"/>
              <a:t>2010-03-06</a:t>
            </a:r>
            <a:endParaRPr lang="pl-PL"/>
          </a:p>
        </p:txBody>
      </p:sp>
      <p:sp>
        <p:nvSpPr>
          <p:cNvPr id="5" name="Footer Placeholder 4"/>
          <p:cNvSpPr>
            <a:spLocks noGrp="1"/>
          </p:cNvSpPr>
          <p:nvPr>
            <p:ph type="ftr" sz="quarter" idx="11"/>
          </p:nvPr>
        </p:nvSpPr>
        <p:spPr/>
        <p:txBody>
          <a:bodyPr/>
          <a:lstStyle/>
          <a:p>
            <a:pPr>
              <a:defRPr/>
            </a:pPr>
            <a:endParaRPr lang="pl-PL"/>
          </a:p>
        </p:txBody>
      </p:sp>
      <p:sp>
        <p:nvSpPr>
          <p:cNvPr id="6" name="Slide Number Placeholder 5"/>
          <p:cNvSpPr>
            <a:spLocks noGrp="1"/>
          </p:cNvSpPr>
          <p:nvPr>
            <p:ph type="sldNum" sz="quarter" idx="12"/>
          </p:nvPr>
        </p:nvSpPr>
        <p:spPr/>
        <p:txBody>
          <a:body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3448965274"/>
      </p:ext>
    </p:extLst>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4031" y="302737"/>
            <a:ext cx="9072563" cy="1259946"/>
          </a:xfrm>
          <a:prstGeom prst="rect">
            <a:avLst/>
          </a:prstGeom>
        </p:spPr>
        <p:txBody>
          <a:bodyPr vert="horz" lIns="100794" tIns="50397" rIns="100794" bIns="50397" rtlCol="0" anchor="ctr">
            <a:normAutofit/>
          </a:bodyPr>
          <a:lstStyle/>
          <a:p>
            <a:r>
              <a:rPr lang="en-US" smtClean="0"/>
              <a:t>Click to edit Master title style</a:t>
            </a:r>
            <a:endParaRPr lang="pl-PL"/>
          </a:p>
        </p:txBody>
      </p:sp>
      <p:sp>
        <p:nvSpPr>
          <p:cNvPr id="3" name="Text Placeholder 2"/>
          <p:cNvSpPr>
            <a:spLocks noGrp="1"/>
          </p:cNvSpPr>
          <p:nvPr>
            <p:ph type="body" idx="1"/>
          </p:nvPr>
        </p:nvSpPr>
        <p:spPr>
          <a:xfrm>
            <a:off x="504031" y="1763925"/>
            <a:ext cx="9072563" cy="4989036"/>
          </a:xfrm>
          <a:prstGeom prst="rect">
            <a:avLst/>
          </a:prstGeom>
        </p:spPr>
        <p:txBody>
          <a:bodyPr vert="horz" lIns="100794" tIns="50397" rIns="100794" bIns="5039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4" name="Date Placeholder 3"/>
          <p:cNvSpPr>
            <a:spLocks noGrp="1"/>
          </p:cNvSpPr>
          <p:nvPr>
            <p:ph type="dt" sz="half" idx="2"/>
          </p:nvPr>
        </p:nvSpPr>
        <p:spPr>
          <a:xfrm>
            <a:off x="504031" y="7006699"/>
            <a:ext cx="2352146" cy="402483"/>
          </a:xfrm>
          <a:prstGeom prst="rect">
            <a:avLst/>
          </a:prstGeom>
        </p:spPr>
        <p:txBody>
          <a:bodyPr vert="horz" lIns="100794" tIns="50397" rIns="100794" bIns="50397" rtlCol="0" anchor="ctr"/>
          <a:lstStyle>
            <a:lvl1pPr algn="l">
              <a:defRPr sz="1300">
                <a:solidFill>
                  <a:schemeClr val="tx1">
                    <a:tint val="75000"/>
                  </a:schemeClr>
                </a:solidFill>
              </a:defRPr>
            </a:lvl1pPr>
          </a:lstStyle>
          <a:p>
            <a:pPr>
              <a:defRPr/>
            </a:pPr>
            <a:r>
              <a:rPr lang="pl-PL" smtClean="0"/>
              <a:t>2010-03-06</a:t>
            </a:r>
            <a:endParaRPr lang="pl-PL"/>
          </a:p>
        </p:txBody>
      </p:sp>
      <p:sp>
        <p:nvSpPr>
          <p:cNvPr id="5" name="Footer Placeholder 4"/>
          <p:cNvSpPr>
            <a:spLocks noGrp="1"/>
          </p:cNvSpPr>
          <p:nvPr>
            <p:ph type="ftr" sz="quarter" idx="3"/>
          </p:nvPr>
        </p:nvSpPr>
        <p:spPr>
          <a:xfrm>
            <a:off x="3444214" y="7006699"/>
            <a:ext cx="3192198" cy="402483"/>
          </a:xfrm>
          <a:prstGeom prst="rect">
            <a:avLst/>
          </a:prstGeom>
        </p:spPr>
        <p:txBody>
          <a:bodyPr vert="horz" lIns="100794" tIns="50397" rIns="100794" bIns="50397" rtlCol="0" anchor="ctr"/>
          <a:lstStyle>
            <a:lvl1pPr algn="ctr">
              <a:defRPr sz="1300">
                <a:solidFill>
                  <a:schemeClr val="tx1">
                    <a:tint val="75000"/>
                  </a:schemeClr>
                </a:solidFill>
              </a:defRPr>
            </a:lvl1pPr>
          </a:lstStyle>
          <a:p>
            <a:pPr>
              <a:defRPr/>
            </a:pPr>
            <a:endParaRPr lang="pl-PL"/>
          </a:p>
        </p:txBody>
      </p:sp>
      <p:sp>
        <p:nvSpPr>
          <p:cNvPr id="6" name="Slide Number Placeholder 5"/>
          <p:cNvSpPr>
            <a:spLocks noGrp="1"/>
          </p:cNvSpPr>
          <p:nvPr>
            <p:ph type="sldNum" sz="quarter" idx="4"/>
          </p:nvPr>
        </p:nvSpPr>
        <p:spPr>
          <a:xfrm>
            <a:off x="7224448" y="7006699"/>
            <a:ext cx="2352146" cy="402483"/>
          </a:xfrm>
          <a:prstGeom prst="rect">
            <a:avLst/>
          </a:prstGeom>
        </p:spPr>
        <p:txBody>
          <a:bodyPr vert="horz" lIns="100794" tIns="50397" rIns="100794" bIns="50397" rtlCol="0" anchor="ctr"/>
          <a:lstStyle>
            <a:lvl1pPr algn="r">
              <a:defRPr sz="1300">
                <a:solidFill>
                  <a:schemeClr val="tx1">
                    <a:tint val="75000"/>
                  </a:schemeClr>
                </a:solidFill>
              </a:defRPr>
            </a:lvl1pPr>
          </a:lstStyle>
          <a:p>
            <a:pPr>
              <a:defRPr/>
            </a:pPr>
            <a:fld id="{0EC80000-5400-4342-9C77-A9A635137E8E}" type="slidenum">
              <a:rPr lang="pl-PL" smtClean="0"/>
              <a:pPr>
                <a:defRPr/>
              </a:pPr>
              <a:t>‹#›</a:t>
            </a:fld>
            <a:endParaRPr lang="pl-PL"/>
          </a:p>
        </p:txBody>
      </p:sp>
    </p:spTree>
    <p:extLst>
      <p:ext uri="{BB962C8B-B14F-4D97-AF65-F5344CB8AC3E}">
        <p14:creationId xmlns:p14="http://schemas.microsoft.com/office/powerpoint/2010/main" val="2247099608"/>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p:txStyles>
    <p:titleStyle>
      <a:lvl1pPr algn="ctr" defTabSz="1007943" rtl="0" eaLnBrk="1" latinLnBrk="0" hangingPunct="1">
        <a:spcBef>
          <a:spcPct val="0"/>
        </a:spcBef>
        <a:buNone/>
        <a:defRPr sz="4900" kern="1200">
          <a:solidFill>
            <a:schemeClr val="tx1"/>
          </a:solidFill>
          <a:latin typeface="+mj-lt"/>
          <a:ea typeface="+mj-ea"/>
          <a:cs typeface="+mj-cs"/>
        </a:defRPr>
      </a:lvl1pPr>
    </p:titleStyle>
    <p:bodyStyle>
      <a:lvl1pPr marL="377979" indent="-377979" algn="l" defTabSz="1007943"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18954" indent="-314982" algn="l" defTabSz="1007943" rtl="0" eaLnBrk="1" latinLnBrk="0" hangingPunct="1">
        <a:spcBef>
          <a:spcPct val="20000"/>
        </a:spcBef>
        <a:buFont typeface="Arial" pitchFamily="34" charset="0"/>
        <a:buChar char="–"/>
        <a:defRPr sz="3100" kern="1200">
          <a:solidFill>
            <a:schemeClr val="tx1"/>
          </a:solidFill>
          <a:latin typeface="+mn-lt"/>
          <a:ea typeface="+mn-ea"/>
          <a:cs typeface="+mn-cs"/>
        </a:defRPr>
      </a:lvl2pPr>
      <a:lvl3pPr marL="1259929" indent="-251986" algn="l" defTabSz="1007943"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63900"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67872"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71844"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75815"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9787"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83758"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pl-PL"/>
      </a:defPPr>
      <a:lvl1pPr marL="0" algn="l" defTabSz="1007943" rtl="0" eaLnBrk="1" latinLnBrk="0" hangingPunct="1">
        <a:defRPr sz="2000" kern="1200">
          <a:solidFill>
            <a:schemeClr val="tx1"/>
          </a:solidFill>
          <a:latin typeface="+mn-lt"/>
          <a:ea typeface="+mn-ea"/>
          <a:cs typeface="+mn-cs"/>
        </a:defRPr>
      </a:lvl1pPr>
      <a:lvl2pPr marL="503972" algn="l" defTabSz="1007943" rtl="0" eaLnBrk="1" latinLnBrk="0" hangingPunct="1">
        <a:defRPr sz="2000" kern="1200">
          <a:solidFill>
            <a:schemeClr val="tx1"/>
          </a:solidFill>
          <a:latin typeface="+mn-lt"/>
          <a:ea typeface="+mn-ea"/>
          <a:cs typeface="+mn-cs"/>
        </a:defRPr>
      </a:lvl2pPr>
      <a:lvl3pPr marL="1007943" algn="l" defTabSz="1007943" rtl="0" eaLnBrk="1" latinLnBrk="0" hangingPunct="1">
        <a:defRPr sz="2000" kern="1200">
          <a:solidFill>
            <a:schemeClr val="tx1"/>
          </a:solidFill>
          <a:latin typeface="+mn-lt"/>
          <a:ea typeface="+mn-ea"/>
          <a:cs typeface="+mn-cs"/>
        </a:defRPr>
      </a:lvl3pPr>
      <a:lvl4pPr marL="1511915" algn="l" defTabSz="1007943" rtl="0" eaLnBrk="1" latinLnBrk="0" hangingPunct="1">
        <a:defRPr sz="2000" kern="1200">
          <a:solidFill>
            <a:schemeClr val="tx1"/>
          </a:solidFill>
          <a:latin typeface="+mn-lt"/>
          <a:ea typeface="+mn-ea"/>
          <a:cs typeface="+mn-cs"/>
        </a:defRPr>
      </a:lvl4pPr>
      <a:lvl5pPr marL="2015886" algn="l" defTabSz="1007943" rtl="0" eaLnBrk="1" latinLnBrk="0" hangingPunct="1">
        <a:defRPr sz="2000" kern="1200">
          <a:solidFill>
            <a:schemeClr val="tx1"/>
          </a:solidFill>
          <a:latin typeface="+mn-lt"/>
          <a:ea typeface="+mn-ea"/>
          <a:cs typeface="+mn-cs"/>
        </a:defRPr>
      </a:lvl5pPr>
      <a:lvl6pPr marL="2519858" algn="l" defTabSz="1007943" rtl="0" eaLnBrk="1" latinLnBrk="0" hangingPunct="1">
        <a:defRPr sz="2000" kern="1200">
          <a:solidFill>
            <a:schemeClr val="tx1"/>
          </a:solidFill>
          <a:latin typeface="+mn-lt"/>
          <a:ea typeface="+mn-ea"/>
          <a:cs typeface="+mn-cs"/>
        </a:defRPr>
      </a:lvl6pPr>
      <a:lvl7pPr marL="3023829" algn="l" defTabSz="1007943" rtl="0" eaLnBrk="1" latinLnBrk="0" hangingPunct="1">
        <a:defRPr sz="2000" kern="1200">
          <a:solidFill>
            <a:schemeClr val="tx1"/>
          </a:solidFill>
          <a:latin typeface="+mn-lt"/>
          <a:ea typeface="+mn-ea"/>
          <a:cs typeface="+mn-cs"/>
        </a:defRPr>
      </a:lvl7pPr>
      <a:lvl8pPr marL="3527801" algn="l" defTabSz="1007943" rtl="0" eaLnBrk="1" latinLnBrk="0" hangingPunct="1">
        <a:defRPr sz="2000" kern="1200">
          <a:solidFill>
            <a:schemeClr val="tx1"/>
          </a:solidFill>
          <a:latin typeface="+mn-lt"/>
          <a:ea typeface="+mn-ea"/>
          <a:cs typeface="+mn-cs"/>
        </a:defRPr>
      </a:lvl8pPr>
      <a:lvl9pPr marL="4031772" algn="l" defTabSz="1007943"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youtube.com/watch?v=Jo269AQpLSY" TargetMode="Externa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w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Grp="1" noChangeArrowheads="1"/>
          </p:cNvSpPr>
          <p:nvPr>
            <p:ph type="ctrTitle"/>
          </p:nvPr>
        </p:nvSpPr>
        <p:spPr>
          <a:xfrm>
            <a:off x="707571" y="4982817"/>
            <a:ext cx="9373054" cy="1181207"/>
          </a:xfrm>
        </p:spPr>
        <p:txBody>
          <a:bodyPr>
            <a:noAutofit/>
          </a:bodyPr>
          <a:lstStyle/>
          <a:p>
            <a:r>
              <a:rPr lang="pl-PL" sz="2800" b="1" dirty="0" smtClean="0">
                <a:latin typeface="Verdana" pitchFamily="34" charset="0"/>
                <a:ea typeface="Verdana" pitchFamily="34" charset="0"/>
                <a:cs typeface="Verdana" pitchFamily="34" charset="0"/>
              </a:rPr>
              <a:t>Proposed Task-Based VQEG Project</a:t>
            </a:r>
            <a:endParaRPr lang="en-US" sz="2800" b="1" dirty="0">
              <a:latin typeface="Verdana" pitchFamily="34" charset="0"/>
              <a:ea typeface="Verdana" pitchFamily="34" charset="0"/>
              <a:cs typeface="Verdana" pitchFamily="34" charset="0"/>
            </a:endParaRPr>
          </a:p>
        </p:txBody>
      </p:sp>
      <p:sp>
        <p:nvSpPr>
          <p:cNvPr id="2050" name="Rectangle 2"/>
          <p:cNvSpPr>
            <a:spLocks noGrp="1" noChangeArrowheads="1"/>
          </p:cNvSpPr>
          <p:nvPr>
            <p:ph type="subTitle" idx="1"/>
          </p:nvPr>
        </p:nvSpPr>
        <p:spPr/>
        <p:txBody>
          <a:bodyPr>
            <a:noAutofit/>
          </a:bodyPr>
          <a:lstStyle/>
          <a:p>
            <a:pPr algn="ctr"/>
            <a:r>
              <a:rPr lang="pl-PL" sz="2000" b="1" smtClean="0">
                <a:latin typeface="Verdana" pitchFamily="34" charset="0"/>
                <a:ea typeface="Verdana" pitchFamily="34" charset="0"/>
                <a:cs typeface="Verdana" pitchFamily="34" charset="0"/>
              </a:rPr>
              <a:t>Carolyn Ford, </a:t>
            </a:r>
            <a:r>
              <a:rPr lang="en-US" sz="2000" b="1" smtClean="0">
                <a:latin typeface="Verdana" pitchFamily="34" charset="0"/>
                <a:ea typeface="Verdana" pitchFamily="34" charset="0"/>
                <a:cs typeface="Verdana" pitchFamily="34" charset="0"/>
              </a:rPr>
              <a:t>Mikołaj </a:t>
            </a:r>
            <a:r>
              <a:rPr lang="en-US" sz="2000" b="1" dirty="0" smtClean="0">
                <a:latin typeface="Verdana" pitchFamily="34" charset="0"/>
                <a:ea typeface="Verdana" pitchFamily="34" charset="0"/>
                <a:cs typeface="Verdana" pitchFamily="34" charset="0"/>
              </a:rPr>
              <a:t>Leszczuk</a:t>
            </a:r>
            <a:endParaRPr lang="en-US" sz="2000" b="1" dirty="0">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val="26864225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pl-PL" sz="2800" b="1" dirty="0" smtClean="0">
                <a:latin typeface="Verdana" pitchFamily="34" charset="0"/>
                <a:ea typeface="Verdana" pitchFamily="34" charset="0"/>
                <a:cs typeface="Verdana" pitchFamily="34" charset="0"/>
              </a:rPr>
              <a:t>Monitoring of </a:t>
            </a:r>
            <a:r>
              <a:rPr lang="en-US" sz="2800" b="1" dirty="0" smtClean="0">
                <a:latin typeface="Verdana" pitchFamily="34" charset="0"/>
                <a:ea typeface="Verdana" pitchFamily="34" charset="0"/>
                <a:cs typeface="Verdana" pitchFamily="34" charset="0"/>
              </a:rPr>
              <a:t>P</a:t>
            </a:r>
            <a:r>
              <a:rPr lang="pl-PL" sz="2800" b="1" dirty="0" smtClean="0">
                <a:latin typeface="Verdana" pitchFamily="34" charset="0"/>
                <a:ea typeface="Verdana" pitchFamily="34" charset="0"/>
                <a:cs typeface="Verdana" pitchFamily="34" charset="0"/>
              </a:rPr>
              <a:t>ublic </a:t>
            </a:r>
            <a:r>
              <a:rPr lang="en-US" sz="2800" b="1" dirty="0" smtClean="0">
                <a:latin typeface="Verdana" pitchFamily="34" charset="0"/>
                <a:ea typeface="Verdana" pitchFamily="34" charset="0"/>
                <a:cs typeface="Verdana" pitchFamily="34" charset="0"/>
              </a:rPr>
              <a:t>S</a:t>
            </a:r>
            <a:r>
              <a:rPr lang="pl-PL" sz="2800" b="1" dirty="0" smtClean="0">
                <a:latin typeface="Verdana" pitchFamily="34" charset="0"/>
                <a:ea typeface="Verdana" pitchFamily="34" charset="0"/>
                <a:cs typeface="Verdana" pitchFamily="34" charset="0"/>
              </a:rPr>
              <a:t>afety </a:t>
            </a:r>
            <a:r>
              <a:rPr lang="en-US" sz="2800" b="1" dirty="0">
                <a:latin typeface="Verdana" pitchFamily="34" charset="0"/>
                <a:ea typeface="Verdana" pitchFamily="34" charset="0"/>
                <a:cs typeface="Verdana" pitchFamily="34" charset="0"/>
              </a:rPr>
              <a:t>using </a:t>
            </a:r>
            <a:r>
              <a:rPr lang="en-US" sz="2800" b="1" dirty="0" smtClean="0">
                <a:latin typeface="Verdana" pitchFamily="34" charset="0"/>
                <a:ea typeface="Verdana" pitchFamily="34" charset="0"/>
                <a:cs typeface="Verdana" pitchFamily="34" charset="0"/>
              </a:rPr>
              <a:t>Transmission </a:t>
            </a:r>
            <a:r>
              <a:rPr lang="en-US" sz="2800" b="1" dirty="0">
                <a:latin typeface="Verdana" pitchFamily="34" charset="0"/>
                <a:ea typeface="Verdana" pitchFamily="34" charset="0"/>
                <a:cs typeface="Verdana" pitchFamily="34" charset="0"/>
              </a:rPr>
              <a:t>and </a:t>
            </a:r>
            <a:r>
              <a:rPr lang="en-US" sz="2800" b="1" dirty="0" smtClean="0">
                <a:latin typeface="Verdana" pitchFamily="34" charset="0"/>
                <a:ea typeface="Verdana" pitchFamily="34" charset="0"/>
                <a:cs typeface="Verdana" pitchFamily="34" charset="0"/>
              </a:rPr>
              <a:t>Analysis </a:t>
            </a:r>
            <a:r>
              <a:rPr lang="en-US" sz="2800" b="1" dirty="0">
                <a:latin typeface="Verdana" pitchFamily="34" charset="0"/>
                <a:ea typeface="Verdana" pitchFamily="34" charset="0"/>
                <a:cs typeface="Verdana" pitchFamily="34" charset="0"/>
              </a:rPr>
              <a:t>of </a:t>
            </a:r>
            <a:r>
              <a:rPr lang="en-US" sz="2800" b="1" dirty="0" smtClean="0">
                <a:latin typeface="Verdana" pitchFamily="34" charset="0"/>
                <a:ea typeface="Verdana" pitchFamily="34" charset="0"/>
                <a:cs typeface="Verdana" pitchFamily="34" charset="0"/>
              </a:rPr>
              <a:t>Video Content </a:t>
            </a:r>
            <a:endParaRPr lang="pl-PL" sz="2800" b="1" dirty="0">
              <a:latin typeface="Verdana" pitchFamily="34" charset="0"/>
              <a:ea typeface="Verdana" pitchFamily="34" charset="0"/>
              <a:cs typeface="Verdana" pitchFamily="34" charset="0"/>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38494799"/>
              </p:ext>
            </p:extLst>
          </p:nvPr>
        </p:nvGraphicFramePr>
        <p:xfrm>
          <a:off x="503238" y="1763713"/>
          <a:ext cx="9074150" cy="4989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Date Placeholder 7"/>
          <p:cNvSpPr>
            <a:spLocks noGrp="1"/>
          </p:cNvSpPr>
          <p:nvPr>
            <p:ph type="dt" sz="half" idx="10"/>
          </p:nvPr>
        </p:nvSpPr>
        <p:spPr/>
        <p:txBody>
          <a:bodyPr/>
          <a:lstStyle/>
          <a:p>
            <a:pPr>
              <a:defRPr/>
            </a:pPr>
            <a:r>
              <a:rPr lang="pl-PL" smtClean="0"/>
              <a:t>2010-03-06</a:t>
            </a:r>
            <a:endParaRPr lang="pl-PL"/>
          </a:p>
        </p:txBody>
      </p:sp>
      <p:sp>
        <p:nvSpPr>
          <p:cNvPr id="4" name="Slide Number Placeholder 3"/>
          <p:cNvSpPr>
            <a:spLocks noGrp="1"/>
          </p:cNvSpPr>
          <p:nvPr>
            <p:ph type="sldNum" sz="quarter" idx="12"/>
          </p:nvPr>
        </p:nvSpPr>
        <p:spPr/>
        <p:txBody>
          <a:bodyPr/>
          <a:lstStyle/>
          <a:p>
            <a:pPr>
              <a:defRPr/>
            </a:pPr>
            <a:fld id="{76121F81-E366-4325-A7F0-C59D2C25DE42}" type="slidenum">
              <a:rPr lang="pl-PL" smtClean="0"/>
              <a:pPr>
                <a:defRPr/>
              </a:pPr>
              <a:t>2</a:t>
            </a:fld>
            <a:endParaRPr lang="pl-PL"/>
          </a:p>
        </p:txBody>
      </p:sp>
    </p:spTree>
    <p:extLst>
      <p:ext uri="{BB962C8B-B14F-4D97-AF65-F5344CB8AC3E}">
        <p14:creationId xmlns:p14="http://schemas.microsoft.com/office/powerpoint/2010/main" val="221155712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p:txBody>
          <a:bodyPr/>
          <a:lstStyle/>
          <a:p>
            <a:r>
              <a:rPr lang="en-US" b="1" dirty="0" smtClean="0">
                <a:latin typeface="Verdana" pitchFamily="34" charset="0"/>
                <a:ea typeface="Verdana" pitchFamily="34" charset="0"/>
                <a:cs typeface="Verdana" pitchFamily="34" charset="0"/>
              </a:rPr>
              <a:t>Motivation</a:t>
            </a:r>
            <a:endParaRPr lang="en-US" b="1" dirty="0">
              <a:latin typeface="Verdana" pitchFamily="34" charset="0"/>
              <a:ea typeface="Verdana" pitchFamily="34" charset="0"/>
              <a:cs typeface="Verdana" pitchFamily="34" charset="0"/>
            </a:endParaRPr>
          </a:p>
        </p:txBody>
      </p:sp>
      <p:sp>
        <p:nvSpPr>
          <p:cNvPr id="5" name="Date Placeholder 4"/>
          <p:cNvSpPr>
            <a:spLocks noGrp="1"/>
          </p:cNvSpPr>
          <p:nvPr>
            <p:ph type="dt" sz="half" idx="10"/>
          </p:nvPr>
        </p:nvSpPr>
        <p:spPr/>
        <p:txBody>
          <a:bodyPr/>
          <a:lstStyle/>
          <a:p>
            <a:pPr>
              <a:defRPr/>
            </a:pPr>
            <a:r>
              <a:rPr lang="pl-PL" smtClean="0"/>
              <a:t>2010-03-06</a:t>
            </a:r>
            <a:endParaRPr lang="pl-PL"/>
          </a:p>
        </p:txBody>
      </p:sp>
      <p:sp>
        <p:nvSpPr>
          <p:cNvPr id="6" name="Slide Number Placeholder 5"/>
          <p:cNvSpPr>
            <a:spLocks noGrp="1"/>
          </p:cNvSpPr>
          <p:nvPr>
            <p:ph type="sldNum" sz="quarter" idx="12"/>
          </p:nvPr>
        </p:nvSpPr>
        <p:spPr/>
        <p:txBody>
          <a:bodyPr/>
          <a:lstStyle/>
          <a:p>
            <a:pPr>
              <a:defRPr/>
            </a:pPr>
            <a:fld id="{AB94056C-7979-48DD-80F0-1E7138696C11}" type="slidenum">
              <a:rPr lang="pl-PL" smtClean="0"/>
              <a:pPr>
                <a:defRPr/>
              </a:pPr>
              <a:t>3</a:t>
            </a:fld>
            <a:endParaRPr lang="pl-PL"/>
          </a:p>
        </p:txBody>
      </p:sp>
      <p:pic>
        <p:nvPicPr>
          <p:cNvPr id="3076" name="Picture 4">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4987" y="2022214"/>
            <a:ext cx="7270651" cy="5453991"/>
          </a:xfrm>
          <a:prstGeom prst="roundRect">
            <a:avLst>
              <a:gd name="adj" fmla="val 11111"/>
            </a:avLst>
          </a:prstGeom>
          <a:ln w="190500" cap="rnd">
            <a:solidFill>
              <a:srgbClr xmlns:mc="http://schemas.openxmlformats.org/markup-compatibility/2006" xmlns:a14="http://schemas.microsoft.com/office/drawing/2010/main" val="C8C6BD" mc:Ignorable=""/>
            </a:solidFill>
            <a:prstDash val="solid"/>
          </a:ln>
          <a:effectLst>
            <a:outerShdw blurRad="101600" dist="50800" dir="7200000" algn="tl" rotWithShape="0">
              <a:srgbClr xmlns:mc="http://schemas.openxmlformats.org/markup-compatibility/2006" xmlns:a14="http://schemas.microsoft.com/office/drawing/2010/main" val="000000" mc:Ignorable="">
                <a:alpha val="45000"/>
              </a:srgbClr>
            </a:outerShdw>
          </a:effectLst>
          <a:scene3d>
            <a:camera prst="perspectiveFront" fov="5400000"/>
            <a:lightRig rig="threePt" dir="t">
              <a:rot lat="0" lon="0" rev="19200000"/>
            </a:lightRig>
          </a:scene3d>
          <a:sp3d extrusionH="25400">
            <a:bevelT w="304800" h="152400" prst="hardEdge"/>
            <a:extrusionClr>
              <a:srgbClr xmlns:mc="http://schemas.openxmlformats.org/markup-compatibility/2006" xmlns:a14="http://schemas.microsoft.com/office/drawing/2010/main" val="FFFFFF" mc:Ignorable=""/>
            </a:extrusionClr>
          </a:sp3d>
          <a:extLst>
            <a:ext uri="{909E8E84-426E-40DD-AFC4-6F175D3DCCD1}">
              <a14:hiddenFill xmlns:a14="http://schemas.microsoft.com/office/drawing/2010/main">
                <a:solidFill>
                  <a:srgbClr xmlns:mc="http://schemas.openxmlformats.org/markup-compatibility/2006" val="FFFFFF" mc:Ignorable=""/>
                </a:solidFill>
              </a14:hiddenFill>
            </a:ext>
          </a:extLst>
        </p:spPr>
      </p:pic>
    </p:spTree>
    <p:extLst>
      <p:ext uri="{BB962C8B-B14F-4D97-AF65-F5344CB8AC3E}">
        <p14:creationId xmlns:p14="http://schemas.microsoft.com/office/powerpoint/2010/main" val="297185546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p:txBody>
          <a:bodyPr>
            <a:noAutofit/>
          </a:bodyPr>
          <a:lstStyle/>
          <a:p>
            <a:r>
              <a:rPr lang="en-US" sz="4000" b="1" dirty="0" smtClean="0">
                <a:latin typeface="Verdana" pitchFamily="34" charset="0"/>
                <a:ea typeface="Verdana" pitchFamily="34" charset="0"/>
                <a:cs typeface="Verdana" pitchFamily="34" charset="0"/>
              </a:rPr>
              <a:t>Unacceptable video quality?</a:t>
            </a:r>
            <a:br>
              <a:rPr lang="en-US" sz="4000" b="1" dirty="0" smtClean="0">
                <a:latin typeface="Verdana" pitchFamily="34" charset="0"/>
                <a:ea typeface="Verdana" pitchFamily="34" charset="0"/>
                <a:cs typeface="Verdana" pitchFamily="34" charset="0"/>
              </a:rPr>
            </a:br>
            <a:r>
              <a:rPr lang="en-US" sz="4000" b="1" dirty="0" smtClean="0">
                <a:latin typeface="Verdana" pitchFamily="34" charset="0"/>
                <a:ea typeface="Verdana" pitchFamily="34" charset="0"/>
                <a:cs typeface="Verdana" pitchFamily="34" charset="0"/>
              </a:rPr>
              <a:t>How it happens?</a:t>
            </a:r>
            <a:endParaRPr lang="en-US" sz="4000" b="1" dirty="0">
              <a:latin typeface="Verdana" pitchFamily="34" charset="0"/>
              <a:ea typeface="Verdana" pitchFamily="34" charset="0"/>
              <a:cs typeface="Verdana" pitchFamily="34" charset="0"/>
            </a:endParaRPr>
          </a:p>
        </p:txBody>
      </p:sp>
      <p:sp>
        <p:nvSpPr>
          <p:cNvPr id="5" name="Date Placeholder 4"/>
          <p:cNvSpPr>
            <a:spLocks noGrp="1"/>
          </p:cNvSpPr>
          <p:nvPr>
            <p:ph type="dt" sz="half" idx="10"/>
          </p:nvPr>
        </p:nvSpPr>
        <p:spPr>
          <a:xfrm>
            <a:off x="8694561" y="7157192"/>
            <a:ext cx="1386064" cy="402483"/>
          </a:xfrm>
        </p:spPr>
        <p:txBody>
          <a:bodyPr/>
          <a:lstStyle/>
          <a:p>
            <a:pPr>
              <a:defRPr/>
            </a:pPr>
            <a:r>
              <a:rPr lang="pl-PL" dirty="0" smtClean="0"/>
              <a:t>2010-03-06</a:t>
            </a:r>
            <a:endParaRPr lang="pl-PL" dirty="0"/>
          </a:p>
        </p:txBody>
      </p:sp>
      <p:sp>
        <p:nvSpPr>
          <p:cNvPr id="6" name="Slide Number Placeholder 5"/>
          <p:cNvSpPr>
            <a:spLocks noGrp="1"/>
          </p:cNvSpPr>
          <p:nvPr>
            <p:ph type="sldNum" sz="quarter" idx="12"/>
          </p:nvPr>
        </p:nvSpPr>
        <p:spPr/>
        <p:txBody>
          <a:bodyPr/>
          <a:lstStyle/>
          <a:p>
            <a:pPr>
              <a:defRPr/>
            </a:pPr>
            <a:fld id="{AB94056C-7979-48DD-80F0-1E7138696C11}" type="slidenum">
              <a:rPr lang="pl-PL" smtClean="0"/>
              <a:pPr>
                <a:defRPr/>
              </a:pPr>
              <a:t>4</a:t>
            </a:fld>
            <a:endParaRPr lang="pl-PL"/>
          </a:p>
        </p:txBody>
      </p:sp>
      <p:sp>
        <p:nvSpPr>
          <p:cNvPr id="4098" name="Rectangle 2"/>
          <p:cNvSpPr>
            <a:spLocks noGrp="1" noChangeArrowheads="1"/>
          </p:cNvSpPr>
          <p:nvPr>
            <p:ph type="subTitle" idx="4294967295"/>
          </p:nvPr>
        </p:nvSpPr>
        <p:spPr>
          <a:xfrm>
            <a:off x="0" y="5338763"/>
            <a:ext cx="10080625" cy="2220912"/>
          </a:xfrm>
        </p:spPr>
        <p:txBody>
          <a:bodyPr lIns="0" tIns="0" rIns="0" bIns="0" anchor="t">
            <a:normAutofit fontScale="92500"/>
          </a:bodyPr>
          <a:lstStyle/>
          <a:p>
            <a:pPr indent="-340191">
              <a:lnSpc>
                <a:spcPct val="95000"/>
              </a:lnSpc>
              <a:spcBef>
                <a:spcPct val="0"/>
              </a:spcBef>
              <a:buClr>
                <a:srgbClr xmlns:mc="http://schemas.openxmlformats.org/markup-compatibility/2006" xmlns:a14="http://schemas.microsoft.com/office/drawing/2010/main" val="000000" mc:Ignorable=""/>
              </a:buClr>
              <a:buFontTx/>
              <a:buAutoNum type="arabicPeriod"/>
            </a:pPr>
            <a:r>
              <a:rPr lang="en-US" sz="26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Acquisition: </a:t>
            </a:r>
            <a:r>
              <a:rPr lang="en-US" sz="2600" b="1" dirty="0" smtClean="0">
                <a:solidFill>
                  <a:srgbClr xmlns:mc="http://schemas.openxmlformats.org/markup-compatibility/2006" xmlns:a14="http://schemas.microsoft.com/office/drawing/2010/main" val="002060" mc:Ignorable=""/>
                </a:solidFill>
                <a:latin typeface="Verdana" pitchFamily="34" charset="0"/>
                <a:ea typeface="Verdana" pitchFamily="34" charset="0"/>
                <a:cs typeface="Verdana" pitchFamily="34" charset="0"/>
              </a:rPr>
              <a:t>noise, out-of-focus, over/under-exposure</a:t>
            </a:r>
            <a:endParaRPr lang="en-US" b="1" dirty="0" smtClean="0">
              <a:latin typeface="Verdana" pitchFamily="34" charset="0"/>
              <a:ea typeface="Verdana" pitchFamily="34" charset="0"/>
              <a:cs typeface="Verdana" pitchFamily="34" charset="0"/>
            </a:endParaRPr>
          </a:p>
          <a:p>
            <a:pPr indent="-340191">
              <a:lnSpc>
                <a:spcPct val="95000"/>
              </a:lnSpc>
              <a:spcBef>
                <a:spcPct val="0"/>
              </a:spcBef>
              <a:buClr>
                <a:srgbClr xmlns:mc="http://schemas.openxmlformats.org/markup-compatibility/2006" xmlns:a14="http://schemas.microsoft.com/office/drawing/2010/main" val="000000" mc:Ignorable=""/>
              </a:buClr>
              <a:buFontTx/>
              <a:buAutoNum type="arabicPeriod"/>
            </a:pPr>
            <a:r>
              <a:rPr lang="en-US" sz="26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Compression and processing: </a:t>
            </a:r>
            <a:r>
              <a:rPr lang="en-US" sz="2600" b="1" dirty="0" smtClean="0">
                <a:solidFill>
                  <a:srgbClr xmlns:mc="http://schemas.openxmlformats.org/markup-compatibility/2006" xmlns:a14="http://schemas.microsoft.com/office/drawing/2010/main" val="002060" mc:Ignorable=""/>
                </a:solidFill>
                <a:latin typeface="Verdana" pitchFamily="34" charset="0"/>
                <a:ea typeface="Verdana" pitchFamily="34" charset="0"/>
                <a:cs typeface="Verdana" pitchFamily="34" charset="0"/>
              </a:rPr>
              <a:t>throughput scaling and watermarking-related artifacts</a:t>
            </a:r>
            <a:endParaRPr lang="en-US" b="1" dirty="0" smtClean="0">
              <a:latin typeface="Verdana" pitchFamily="34" charset="0"/>
              <a:ea typeface="Verdana" pitchFamily="34" charset="0"/>
              <a:cs typeface="Verdana" pitchFamily="34" charset="0"/>
            </a:endParaRPr>
          </a:p>
          <a:p>
            <a:pPr indent="-340191">
              <a:lnSpc>
                <a:spcPct val="95000"/>
              </a:lnSpc>
              <a:spcBef>
                <a:spcPct val="0"/>
              </a:spcBef>
              <a:buClr>
                <a:srgbClr xmlns:mc="http://schemas.openxmlformats.org/markup-compatibility/2006" xmlns:a14="http://schemas.microsoft.com/office/drawing/2010/main" val="000000" mc:Ignorable=""/>
              </a:buClr>
              <a:buFontTx/>
              <a:buAutoNum type="arabicPeriod"/>
            </a:pPr>
            <a:r>
              <a:rPr lang="en-US" sz="26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Network transmission: </a:t>
            </a:r>
            <a:r>
              <a:rPr lang="en-US" sz="2600" b="1" dirty="0" smtClean="0">
                <a:solidFill>
                  <a:srgbClr xmlns:mc="http://schemas.openxmlformats.org/markup-compatibility/2006" xmlns:a14="http://schemas.microsoft.com/office/drawing/2010/main" val="002060" mc:Ignorable=""/>
                </a:solidFill>
                <a:latin typeface="Verdana" pitchFamily="34" charset="0"/>
                <a:ea typeface="Verdana" pitchFamily="34" charset="0"/>
                <a:cs typeface="Verdana" pitchFamily="34" charset="0"/>
              </a:rPr>
              <a:t>artifacts related to packet loss</a:t>
            </a:r>
            <a:endParaRPr lang="en-US" b="1" dirty="0" smtClean="0">
              <a:latin typeface="Verdana" pitchFamily="34" charset="0"/>
              <a:ea typeface="Verdana" pitchFamily="34" charset="0"/>
              <a:cs typeface="Verdana" pitchFamily="34" charset="0"/>
            </a:endParaRPr>
          </a:p>
          <a:p>
            <a:pPr indent="-340191">
              <a:lnSpc>
                <a:spcPct val="95000"/>
              </a:lnSpc>
              <a:spcBef>
                <a:spcPct val="0"/>
              </a:spcBef>
              <a:buClr>
                <a:srgbClr xmlns:mc="http://schemas.openxmlformats.org/markup-compatibility/2006" xmlns:a14="http://schemas.microsoft.com/office/drawing/2010/main" val="000000" mc:Ignorable=""/>
              </a:buClr>
              <a:buFontTx/>
              <a:buAutoNum type="arabicPeriod"/>
            </a:pPr>
            <a:r>
              <a:rPr lang="en-US" sz="26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Scenario-specific parameters: </a:t>
            </a:r>
            <a:r>
              <a:rPr lang="en-US" sz="2600" b="1" dirty="0" smtClean="0">
                <a:solidFill>
                  <a:srgbClr xmlns:mc="http://schemas.openxmlformats.org/markup-compatibility/2006" xmlns:a14="http://schemas.microsoft.com/office/drawing/2010/main" val="002060" mc:Ignorable=""/>
                </a:solidFill>
                <a:latin typeface="Verdana" pitchFamily="34" charset="0"/>
                <a:ea typeface="Verdana" pitchFamily="34" charset="0"/>
                <a:cs typeface="Verdana" pitchFamily="34" charset="0"/>
              </a:rPr>
              <a:t>provided with user’s responses</a:t>
            </a:r>
            <a:endParaRPr lang="en-US" sz="2600" b="1" dirty="0">
              <a:solidFill>
                <a:srgbClr xmlns:mc="http://schemas.openxmlformats.org/markup-compatibility/2006" xmlns:a14="http://schemas.microsoft.com/office/drawing/2010/main" val="002060" mc:Ignorable=""/>
              </a:solidFill>
              <a:latin typeface="Verdana" pitchFamily="34" charset="0"/>
              <a:ea typeface="Verdana" pitchFamily="34" charset="0"/>
              <a:cs typeface="Verdana" pitchFamily="34" charset="0"/>
            </a:endParaRPr>
          </a:p>
        </p:txBody>
      </p:sp>
      <p:pic>
        <p:nvPicPr>
          <p:cNvPr id="4100"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3300" y="2211205"/>
            <a:ext cx="9078863" cy="2863227"/>
          </a:xfrm>
          <a:prstGeom prst="rect">
            <a:avLst/>
          </a:prstGeom>
          <a:ln>
            <a:noFill/>
          </a:ln>
          <a:effectLst>
            <a:outerShdw blurRad="190500" algn="tl" rotWithShape="0">
              <a:srgbClr xmlns:mc="http://schemas.openxmlformats.org/markup-compatibility/2006" xmlns:a14="http://schemas.microsoft.com/office/drawing/2010/main" val="000000" mc:Ignorable="">
                <a:alpha val="70000"/>
              </a:srgbClr>
            </a:outerShdw>
          </a:effectLst>
          <a:extLst>
            <a:ext uri="{909E8E84-426E-40DD-AFC4-6F175D3DCCD1}">
              <a14:hiddenFill xmlns:a14="http://schemas.microsoft.com/office/drawing/2010/main">
                <a:solidFill>
                  <a:srgbClr xmlns:mc="http://schemas.openxmlformats.org/markup-compatibility/2006" val="FFFFFF" mc:Ignorable=""/>
                </a:solidFill>
              </a14:hiddenFill>
            </a:ext>
          </a:extLst>
        </p:spPr>
      </p:pic>
    </p:spTree>
    <p:extLst>
      <p:ext uri="{BB962C8B-B14F-4D97-AF65-F5344CB8AC3E}">
        <p14:creationId xmlns:p14="http://schemas.microsoft.com/office/powerpoint/2010/main" val="416969548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729343" y="236215"/>
            <a:ext cx="7663543" cy="1275720"/>
          </a:xfrm>
        </p:spPr>
        <p:txBody>
          <a:bodyPr>
            <a:noAutofit/>
          </a:bodyPr>
          <a:lstStyle/>
          <a:p>
            <a:r>
              <a:rPr lang="en-US" sz="3600" b="1" dirty="0" smtClean="0">
                <a:latin typeface="Verdana" pitchFamily="34" charset="0"/>
                <a:ea typeface="Verdana" pitchFamily="34" charset="0"/>
                <a:cs typeface="Verdana" pitchFamily="34" charset="0"/>
              </a:rPr>
              <a:t>Why video quality assessment and optimization is required?</a:t>
            </a:r>
            <a:endParaRPr lang="en-US" sz="3600" b="1" dirty="0">
              <a:latin typeface="Verdana" pitchFamily="34" charset="0"/>
              <a:ea typeface="Verdana" pitchFamily="34" charset="0"/>
              <a:cs typeface="Verdana" pitchFamily="34" charset="0"/>
            </a:endParaRPr>
          </a:p>
        </p:txBody>
      </p:sp>
      <p:sp>
        <p:nvSpPr>
          <p:cNvPr id="3" name="Date Placeholder 2"/>
          <p:cNvSpPr>
            <a:spLocks noGrp="1"/>
          </p:cNvSpPr>
          <p:nvPr>
            <p:ph type="dt" sz="half" idx="10"/>
          </p:nvPr>
        </p:nvSpPr>
        <p:spPr>
          <a:xfrm>
            <a:off x="8694561" y="7157192"/>
            <a:ext cx="1386064" cy="402483"/>
          </a:xfrm>
        </p:spPr>
        <p:txBody>
          <a:bodyPr/>
          <a:lstStyle/>
          <a:p>
            <a:pPr>
              <a:defRPr/>
            </a:pPr>
            <a:r>
              <a:rPr lang="pl-PL" dirty="0" smtClean="0"/>
              <a:t>2010-03-06</a:t>
            </a:r>
            <a:endParaRPr lang="pl-PL" dirty="0"/>
          </a:p>
        </p:txBody>
      </p:sp>
      <p:sp>
        <p:nvSpPr>
          <p:cNvPr id="4" name="Slide Number Placeholder 3"/>
          <p:cNvSpPr>
            <a:spLocks noGrp="1"/>
          </p:cNvSpPr>
          <p:nvPr>
            <p:ph type="sldNum" sz="quarter" idx="12"/>
          </p:nvPr>
        </p:nvSpPr>
        <p:spPr/>
        <p:txBody>
          <a:bodyPr/>
          <a:lstStyle/>
          <a:p>
            <a:pPr>
              <a:defRPr/>
            </a:pPr>
            <a:fld id="{AB94056C-7979-48DD-80F0-1E7138696C11}" type="slidenum">
              <a:rPr lang="pl-PL" smtClean="0"/>
              <a:pPr>
                <a:defRPr/>
              </a:pPr>
              <a:t>5</a:t>
            </a:fld>
            <a:endParaRPr lang="pl-PL"/>
          </a:p>
        </p:txBody>
      </p:sp>
      <p:sp>
        <p:nvSpPr>
          <p:cNvPr id="5122" name="Rectangle 2"/>
          <p:cNvSpPr>
            <a:spLocks noGrp="1" noChangeArrowheads="1"/>
          </p:cNvSpPr>
          <p:nvPr>
            <p:ph type="subTitle" idx="4294967295"/>
          </p:nvPr>
        </p:nvSpPr>
        <p:spPr>
          <a:xfrm>
            <a:off x="0" y="4487863"/>
            <a:ext cx="10080625" cy="3071812"/>
          </a:xfrm>
        </p:spPr>
        <p:txBody>
          <a:bodyPr lIns="0" tIns="0" rIns="0" bIns="0" anchor="ctr">
            <a:normAutofit fontScale="92500" lnSpcReduction="20000"/>
          </a:bodyPr>
          <a:lstStyle/>
          <a:p>
            <a:pPr indent="-340191">
              <a:lnSpc>
                <a:spcPct val="95000"/>
              </a:lnSpc>
              <a:spcBef>
                <a:spcPct val="0"/>
              </a:spcBef>
              <a:buClr>
                <a:srgbClr xmlns:mc="http://schemas.openxmlformats.org/markup-compatibility/2006" xmlns:a14="http://schemas.microsoft.com/office/drawing/2010/main" val="000000" mc:Ignorable=""/>
              </a:buClr>
              <a:buFontTx/>
              <a:buChar char="•"/>
            </a:pPr>
            <a:r>
              <a:rPr lang="en-US" sz="28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Optimization is necessary to assure acceptable video </a:t>
            </a:r>
            <a:r>
              <a:rPr lang="en-US" sz="28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quality</a:t>
            </a:r>
            <a:endParaRPr lang="en-US" b="1" dirty="0">
              <a:latin typeface="Verdana" pitchFamily="34" charset="0"/>
              <a:ea typeface="Verdana" pitchFamily="34" charset="0"/>
              <a:cs typeface="Verdana" pitchFamily="34" charset="0"/>
            </a:endParaRPr>
          </a:p>
          <a:p>
            <a:pPr lvl="1" indent="-340191">
              <a:lnSpc>
                <a:spcPct val="95000"/>
              </a:lnSpc>
              <a:spcBef>
                <a:spcPct val="0"/>
              </a:spcBef>
              <a:buClr>
                <a:srgbClr xmlns:mc="http://schemas.openxmlformats.org/markup-compatibility/2006" xmlns:a14="http://schemas.microsoft.com/office/drawing/2010/main" val="000000" mc:Ignorable=""/>
              </a:buClr>
              <a:buFontTx/>
              <a:buChar char="•"/>
            </a:pPr>
            <a:r>
              <a:rPr lang="en-US" sz="24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”Acceptable</a:t>
            </a:r>
            <a:r>
              <a:rPr lang="en-US" sz="24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 </a:t>
            </a:r>
            <a:r>
              <a:rPr lang="en-US" sz="24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 </a:t>
            </a:r>
            <a:r>
              <a:rPr lang="en-US" sz="24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good enough to detect </a:t>
            </a:r>
            <a:r>
              <a:rPr lang="en-US" sz="24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e.g. face </a:t>
            </a:r>
            <a:r>
              <a:rPr lang="en-US" sz="24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or car </a:t>
            </a:r>
            <a:r>
              <a:rPr lang="en-US" sz="24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number</a:t>
            </a:r>
            <a:endParaRPr lang="en-US" sz="2400" b="1" dirty="0">
              <a:latin typeface="Verdana" pitchFamily="34" charset="0"/>
              <a:ea typeface="Verdana" pitchFamily="34" charset="0"/>
              <a:cs typeface="Verdana" pitchFamily="34" charset="0"/>
            </a:endParaRPr>
          </a:p>
          <a:p>
            <a:pPr indent="-340191">
              <a:lnSpc>
                <a:spcPct val="95000"/>
              </a:lnSpc>
              <a:spcBef>
                <a:spcPct val="0"/>
              </a:spcBef>
              <a:buClr>
                <a:srgbClr xmlns:mc="http://schemas.openxmlformats.org/markup-compatibility/2006" xmlns:a14="http://schemas.microsoft.com/office/drawing/2010/main" val="000000" mc:Ignorable=""/>
              </a:buClr>
              <a:buFontTx/>
              <a:buChar char="•"/>
            </a:pPr>
            <a:r>
              <a:rPr lang="en-US" sz="28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First </a:t>
            </a:r>
            <a:r>
              <a:rPr lang="en-US" sz="28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step towards optimization is detection of degradation </a:t>
            </a:r>
            <a:r>
              <a:rPr lang="en-US" sz="28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roots:</a:t>
            </a:r>
            <a:endParaRPr lang="en-US" b="1" dirty="0">
              <a:latin typeface="Verdana" pitchFamily="34" charset="0"/>
              <a:ea typeface="Verdana" pitchFamily="34" charset="0"/>
              <a:cs typeface="Verdana" pitchFamily="34" charset="0"/>
            </a:endParaRPr>
          </a:p>
          <a:p>
            <a:pPr lvl="1" indent="-340191">
              <a:lnSpc>
                <a:spcPct val="95000"/>
              </a:lnSpc>
              <a:spcBef>
                <a:spcPct val="0"/>
              </a:spcBef>
              <a:buClr>
                <a:srgbClr xmlns:mc="http://schemas.openxmlformats.org/markup-compatibility/2006" xmlns:a14="http://schemas.microsoft.com/office/drawing/2010/main" val="000000" mc:Ignorable=""/>
              </a:buClr>
              <a:buFontTx/>
              <a:buChar char="•"/>
            </a:pPr>
            <a:r>
              <a:rPr lang="en-US" sz="24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What </a:t>
            </a:r>
            <a:r>
              <a:rPr lang="en-US" sz="24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is the main problem along video delivery </a:t>
            </a:r>
            <a:r>
              <a:rPr lang="en-US" sz="24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chain?</a:t>
            </a:r>
            <a:endParaRPr lang="en-US" sz="2400" b="1" dirty="0">
              <a:latin typeface="Verdana" pitchFamily="34" charset="0"/>
              <a:ea typeface="Verdana" pitchFamily="34" charset="0"/>
              <a:cs typeface="Verdana" pitchFamily="34" charset="0"/>
            </a:endParaRPr>
          </a:p>
          <a:p>
            <a:pPr lvl="1" indent="-340191">
              <a:lnSpc>
                <a:spcPct val="95000"/>
              </a:lnSpc>
              <a:spcBef>
                <a:spcPct val="0"/>
              </a:spcBef>
              <a:buClr>
                <a:srgbClr xmlns:mc="http://schemas.openxmlformats.org/markup-compatibility/2006" xmlns:a14="http://schemas.microsoft.com/office/drawing/2010/main" val="000000" mc:Ignorable=""/>
              </a:buClr>
              <a:buFontTx/>
              <a:buChar char="•"/>
            </a:pPr>
            <a:r>
              <a:rPr lang="en-US" sz="24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How </a:t>
            </a:r>
            <a:r>
              <a:rPr lang="en-US" sz="24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can it be compensated / eliminated?</a:t>
            </a:r>
            <a:endParaRPr lang="en-US" sz="2400" b="1" dirty="0">
              <a:latin typeface="Verdana" pitchFamily="34" charset="0"/>
              <a:ea typeface="Verdana" pitchFamily="34" charset="0"/>
              <a:cs typeface="Verdana" pitchFamily="34" charset="0"/>
            </a:endParaRPr>
          </a:p>
          <a:p>
            <a:pPr indent="-340191">
              <a:lnSpc>
                <a:spcPct val="95000"/>
              </a:lnSpc>
              <a:spcBef>
                <a:spcPct val="0"/>
              </a:spcBef>
              <a:buClr>
                <a:srgbClr xmlns:mc="http://schemas.openxmlformats.org/markup-compatibility/2006" xmlns:a14="http://schemas.microsoft.com/office/drawing/2010/main" val="000000" mc:Ignorable=""/>
              </a:buClr>
              <a:buFontTx/>
              <a:buChar char="•"/>
            </a:pPr>
            <a:r>
              <a:rPr lang="en-US" sz="28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Reliable and </a:t>
            </a:r>
            <a:r>
              <a:rPr lang="en-US" sz="28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complete </a:t>
            </a:r>
            <a:r>
              <a:rPr lang="en-US" sz="28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video quality </a:t>
            </a:r>
            <a:r>
              <a:rPr lang="en-US" sz="28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watching </a:t>
            </a:r>
            <a:r>
              <a:rPr lang="en-US" sz="28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system is </a:t>
            </a:r>
            <a:r>
              <a:rPr lang="en-US" sz="2800" b="1" dirty="0" smtClean="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rPr>
              <a:t>needed!</a:t>
            </a:r>
            <a:endParaRPr lang="en-US" sz="2800" b="1" dirty="0">
              <a:solidFill>
                <a:srgbClr xmlns:mc="http://schemas.openxmlformats.org/markup-compatibility/2006" xmlns:a14="http://schemas.microsoft.com/office/drawing/2010/main" val="000000" mc:Ignorable=""/>
              </a:solidFill>
              <a:latin typeface="Verdana" pitchFamily="34" charset="0"/>
              <a:ea typeface="Verdana" pitchFamily="34" charset="0"/>
              <a:cs typeface="Verdana" pitchFamily="34" charset="0"/>
            </a:endParaRPr>
          </a:p>
        </p:txBody>
      </p:sp>
      <p:pic>
        <p:nvPicPr>
          <p:cNvPr id="512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9675" y="1998730"/>
            <a:ext cx="8190508" cy="2437995"/>
          </a:xfrm>
          <a:prstGeom prst="rect">
            <a:avLst/>
          </a:prstGeom>
          <a:ln>
            <a:noFill/>
          </a:ln>
          <a:effectLst>
            <a:outerShdw blurRad="190500" algn="tl" rotWithShape="0">
              <a:srgbClr xmlns:mc="http://schemas.openxmlformats.org/markup-compatibility/2006" xmlns:a14="http://schemas.microsoft.com/office/drawing/2010/main" val="000000" mc:Ignorable="">
                <a:alpha val="70000"/>
              </a:srgbClr>
            </a:outerShdw>
          </a:effectLst>
          <a:extLst>
            <a:ext uri="{909E8E84-426E-40DD-AFC4-6F175D3DCCD1}">
              <a14:hiddenFill xmlns:a14="http://schemas.microsoft.com/office/drawing/2010/main">
                <a:solidFill>
                  <a:srgbClr xmlns:mc="http://schemas.openxmlformats.org/markup-compatibility/2006" val="FFFFFF" mc:Ignorable=""/>
                </a:solidFill>
              </a14:hiddenFill>
            </a:ext>
          </a:extLst>
        </p:spPr>
      </p:pic>
    </p:spTree>
    <p:extLst>
      <p:ext uri="{BB962C8B-B14F-4D97-AF65-F5344CB8AC3E}">
        <p14:creationId xmlns:p14="http://schemas.microsoft.com/office/powerpoint/2010/main" val="15962145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099457" y="185058"/>
            <a:ext cx="7696200" cy="1556657"/>
          </a:xfrm>
        </p:spPr>
        <p:txBody>
          <a:bodyPr>
            <a:noAutofit/>
          </a:bodyPr>
          <a:lstStyle/>
          <a:p>
            <a:r>
              <a:rPr lang="en-US" sz="3600" b="1" dirty="0" smtClean="0">
                <a:latin typeface="Verdana" pitchFamily="34" charset="0"/>
                <a:ea typeface="Verdana" pitchFamily="34" charset="0"/>
                <a:cs typeface="Verdana" pitchFamily="34" charset="0"/>
              </a:rPr>
              <a:t>Subjective video quality assessment methods for recognition tasks (1/2)</a:t>
            </a:r>
            <a:endParaRPr lang="en-US" sz="3600" b="1" dirty="0">
              <a:latin typeface="Verdana" pitchFamily="34" charset="0"/>
              <a:ea typeface="Verdana" pitchFamily="34" charset="0"/>
              <a:cs typeface="Verdana" pitchFamily="34" charset="0"/>
            </a:endParaRPr>
          </a:p>
        </p:txBody>
      </p:sp>
      <p:sp>
        <p:nvSpPr>
          <p:cNvPr id="7170" name="Rectangle 2"/>
          <p:cNvSpPr>
            <a:spLocks noGrp="1" noChangeArrowheads="1"/>
          </p:cNvSpPr>
          <p:nvPr>
            <p:ph idx="1"/>
          </p:nvPr>
        </p:nvSpPr>
        <p:spPr>
          <a:xfrm>
            <a:off x="1102541" y="2126148"/>
            <a:ext cx="8474053" cy="5433527"/>
          </a:xfrm>
        </p:spPr>
        <p:txBody>
          <a:bodyPr>
            <a:normAutofit/>
          </a:bodyPr>
          <a:lstStyle/>
          <a:p>
            <a:r>
              <a:rPr lang="en-US" sz="2800" b="1" dirty="0" smtClean="0">
                <a:latin typeface="Verdana" pitchFamily="34" charset="0"/>
                <a:ea typeface="Verdana" pitchFamily="34" charset="0"/>
                <a:cs typeface="Verdana" pitchFamily="34" charset="0"/>
              </a:rPr>
              <a:t>Subjective assessment methods for evaluating the quality of one-way video used for target recognition tasks</a:t>
            </a:r>
          </a:p>
          <a:p>
            <a:r>
              <a:rPr lang="en-US" sz="2800" b="1" dirty="0" smtClean="0">
                <a:latin typeface="Verdana" pitchFamily="34" charset="0"/>
                <a:ea typeface="Verdana" pitchFamily="34" charset="0"/>
                <a:cs typeface="Verdana" pitchFamily="34" charset="0"/>
              </a:rPr>
              <a:t>“Target” referring to something in the video that the viewer needs to identify, e.g.:</a:t>
            </a:r>
          </a:p>
          <a:p>
            <a:pPr lvl="1"/>
            <a:r>
              <a:rPr lang="pl-PL" sz="2400" b="1" dirty="0">
                <a:latin typeface="Verdana" pitchFamily="34" charset="0"/>
                <a:ea typeface="Verdana" pitchFamily="34" charset="0"/>
                <a:cs typeface="Verdana" pitchFamily="34" charset="0"/>
              </a:rPr>
              <a:t>f</a:t>
            </a:r>
            <a:r>
              <a:rPr lang="en-US" sz="2400" b="1" dirty="0" smtClean="0">
                <a:latin typeface="Verdana" pitchFamily="34" charset="0"/>
                <a:ea typeface="Verdana" pitchFamily="34" charset="0"/>
                <a:cs typeface="Verdana" pitchFamily="34" charset="0"/>
              </a:rPr>
              <a:t>ace,</a:t>
            </a:r>
          </a:p>
          <a:p>
            <a:pPr lvl="1"/>
            <a:r>
              <a:rPr lang="en-US" sz="2400" b="1" dirty="0" smtClean="0">
                <a:latin typeface="Verdana" pitchFamily="34" charset="0"/>
                <a:ea typeface="Verdana" pitchFamily="34" charset="0"/>
                <a:cs typeface="Verdana" pitchFamily="34" charset="0"/>
              </a:rPr>
              <a:t>object, or</a:t>
            </a:r>
          </a:p>
          <a:p>
            <a:pPr lvl="1"/>
            <a:r>
              <a:rPr lang="pl-PL" sz="2400" b="1" dirty="0" smtClean="0">
                <a:latin typeface="Verdana" pitchFamily="34" charset="0"/>
                <a:ea typeface="Verdana" pitchFamily="34" charset="0"/>
                <a:cs typeface="Verdana" pitchFamily="34" charset="0"/>
              </a:rPr>
              <a:t>n</a:t>
            </a:r>
            <a:r>
              <a:rPr lang="en-US" sz="2400" b="1" dirty="0" smtClean="0">
                <a:latin typeface="Verdana" pitchFamily="34" charset="0"/>
                <a:ea typeface="Verdana" pitchFamily="34" charset="0"/>
                <a:cs typeface="Verdana" pitchFamily="34" charset="0"/>
              </a:rPr>
              <a:t>umber</a:t>
            </a:r>
            <a:r>
              <a:rPr lang="pl-PL" sz="2400" b="1" dirty="0" smtClean="0">
                <a:latin typeface="Verdana" pitchFamily="34" charset="0"/>
                <a:ea typeface="Verdana" pitchFamily="34" charset="0"/>
                <a:cs typeface="Verdana" pitchFamily="34" charset="0"/>
              </a:rPr>
              <a:t>s, ...</a:t>
            </a:r>
            <a:endParaRPr lang="en-US" sz="2400" b="1" dirty="0" smtClean="0">
              <a:latin typeface="Verdana" pitchFamily="34" charset="0"/>
              <a:ea typeface="Verdana" pitchFamily="34" charset="0"/>
              <a:cs typeface="Verdana" pitchFamily="34" charset="0"/>
            </a:endParaRPr>
          </a:p>
        </p:txBody>
      </p:sp>
      <p:sp>
        <p:nvSpPr>
          <p:cNvPr id="8" name="Date Placeholder 7"/>
          <p:cNvSpPr>
            <a:spLocks noGrp="1"/>
          </p:cNvSpPr>
          <p:nvPr>
            <p:ph type="dt" sz="half" idx="10"/>
          </p:nvPr>
        </p:nvSpPr>
        <p:spPr>
          <a:xfrm>
            <a:off x="8694561" y="7157192"/>
            <a:ext cx="1386064" cy="402483"/>
          </a:xfrm>
        </p:spPr>
        <p:txBody>
          <a:bodyPr/>
          <a:lstStyle/>
          <a:p>
            <a:pPr>
              <a:defRPr/>
            </a:pPr>
            <a:r>
              <a:rPr lang="pl-PL" dirty="0" smtClean="0"/>
              <a:t>2010-03-06</a:t>
            </a:r>
            <a:endParaRPr lang="pl-PL" dirty="0"/>
          </a:p>
        </p:txBody>
      </p:sp>
      <p:sp>
        <p:nvSpPr>
          <p:cNvPr id="9" name="Slide Number Placeholder 8"/>
          <p:cNvSpPr>
            <a:spLocks noGrp="1"/>
          </p:cNvSpPr>
          <p:nvPr>
            <p:ph type="sldNum" sz="quarter" idx="12"/>
          </p:nvPr>
        </p:nvSpPr>
        <p:spPr/>
        <p:txBody>
          <a:bodyPr/>
          <a:lstStyle/>
          <a:p>
            <a:pPr>
              <a:defRPr/>
            </a:pPr>
            <a:fld id="{76121F81-E366-4325-A7F0-C59D2C25DE42}" type="slidenum">
              <a:rPr lang="pl-PL" smtClean="0"/>
              <a:pPr>
                <a:defRPr/>
              </a:pPr>
              <a:t>6</a:t>
            </a:fld>
            <a:endParaRPr lang="pl-PL"/>
          </a:p>
        </p:txBody>
      </p:sp>
    </p:spTree>
    <p:extLst>
      <p:ext uri="{BB962C8B-B14F-4D97-AF65-F5344CB8AC3E}">
        <p14:creationId xmlns:p14="http://schemas.microsoft.com/office/powerpoint/2010/main" val="70780154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186543" y="174171"/>
            <a:ext cx="7663543" cy="1578429"/>
          </a:xfrm>
        </p:spPr>
        <p:txBody>
          <a:bodyPr>
            <a:noAutofit/>
          </a:bodyPr>
          <a:lstStyle/>
          <a:p>
            <a:r>
              <a:rPr lang="en-US" sz="3600" b="1" dirty="0" smtClean="0">
                <a:latin typeface="Verdana" pitchFamily="34" charset="0"/>
                <a:ea typeface="Verdana" pitchFamily="34" charset="0"/>
                <a:cs typeface="Verdana" pitchFamily="34" charset="0"/>
              </a:rPr>
              <a:t>Subjective video quality assessment methods for recognition tasks (2/2)</a:t>
            </a:r>
            <a:endParaRPr lang="en-US" sz="3600" b="1" dirty="0">
              <a:latin typeface="Verdana" pitchFamily="34" charset="0"/>
              <a:ea typeface="Verdana" pitchFamily="34" charset="0"/>
              <a:cs typeface="Verdana" pitchFamily="34" charset="0"/>
            </a:endParaRPr>
          </a:p>
        </p:txBody>
      </p:sp>
      <p:sp>
        <p:nvSpPr>
          <p:cNvPr id="7170" name="Rectangle 2"/>
          <p:cNvSpPr>
            <a:spLocks noGrp="1" noChangeArrowheads="1"/>
          </p:cNvSpPr>
          <p:nvPr>
            <p:ph idx="1"/>
          </p:nvPr>
        </p:nvSpPr>
        <p:spPr>
          <a:xfrm>
            <a:off x="1102541" y="2126148"/>
            <a:ext cx="8474053" cy="5433527"/>
          </a:xfrm>
        </p:spPr>
        <p:txBody>
          <a:bodyPr>
            <a:normAutofit/>
          </a:bodyPr>
          <a:lstStyle/>
          <a:p>
            <a:r>
              <a:rPr lang="en-US" sz="3200" b="1" dirty="0" smtClean="0">
                <a:latin typeface="Verdana" pitchFamily="34" charset="0"/>
                <a:ea typeface="Verdana" pitchFamily="34" charset="0"/>
                <a:cs typeface="Verdana" pitchFamily="34" charset="0"/>
              </a:rPr>
              <a:t>TRV (Target Recognition Video)</a:t>
            </a:r>
            <a:r>
              <a:rPr lang="pl-PL" sz="3200" b="1" dirty="0" smtClean="0">
                <a:latin typeface="Verdana" pitchFamily="34" charset="0"/>
                <a:ea typeface="Verdana" pitchFamily="34" charset="0"/>
                <a:cs typeface="Verdana" pitchFamily="34" charset="0"/>
              </a:rPr>
              <a:t> –</a:t>
            </a:r>
            <a:r>
              <a:rPr lang="en-US" sz="3200" b="1" dirty="0" smtClean="0">
                <a:latin typeface="Verdana" pitchFamily="34" charset="0"/>
                <a:ea typeface="Verdana" pitchFamily="34" charset="0"/>
                <a:cs typeface="Verdana" pitchFamily="34" charset="0"/>
              </a:rPr>
              <a:t>used to accomplish specific goal through ability to recognize targets</a:t>
            </a:r>
          </a:p>
          <a:p>
            <a:r>
              <a:rPr lang="en-US" sz="3200" b="1" dirty="0" smtClean="0">
                <a:latin typeface="Verdana" pitchFamily="34" charset="0"/>
                <a:ea typeface="Verdana" pitchFamily="34" charset="0"/>
                <a:cs typeface="Verdana" pitchFamily="34" charset="0"/>
              </a:rPr>
              <a:t>Three categories of target:</a:t>
            </a:r>
          </a:p>
          <a:p>
            <a:pPr lvl="1"/>
            <a:r>
              <a:rPr lang="en-US" sz="2800" b="1" dirty="0" smtClean="0">
                <a:latin typeface="Verdana" pitchFamily="34" charset="0"/>
                <a:ea typeface="Verdana" pitchFamily="34" charset="0"/>
                <a:cs typeface="Verdana" pitchFamily="34" charset="0"/>
              </a:rPr>
              <a:t>Human identification (including facial recognition)</a:t>
            </a:r>
            <a:r>
              <a:rPr lang="pl-PL" sz="2800" b="1" dirty="0" smtClean="0">
                <a:latin typeface="Verdana" pitchFamily="34" charset="0"/>
                <a:ea typeface="Verdana" pitchFamily="34" charset="0"/>
                <a:cs typeface="Verdana" pitchFamily="34" charset="0"/>
              </a:rPr>
              <a:t>,</a:t>
            </a:r>
            <a:endParaRPr lang="en-US" sz="2800" b="1" dirty="0" smtClean="0">
              <a:latin typeface="Verdana" pitchFamily="34" charset="0"/>
              <a:ea typeface="Verdana" pitchFamily="34" charset="0"/>
              <a:cs typeface="Verdana" pitchFamily="34" charset="0"/>
            </a:endParaRPr>
          </a:p>
          <a:p>
            <a:pPr lvl="1"/>
            <a:r>
              <a:rPr lang="en-US" sz="2800" b="1" dirty="0" smtClean="0">
                <a:latin typeface="Verdana" pitchFamily="34" charset="0"/>
                <a:ea typeface="Verdana" pitchFamily="34" charset="0"/>
                <a:cs typeface="Verdana" pitchFamily="34" charset="0"/>
              </a:rPr>
              <a:t>Object identification</a:t>
            </a:r>
            <a:r>
              <a:rPr lang="pl-PL" sz="2800" b="1" dirty="0" smtClean="0">
                <a:latin typeface="Verdana" pitchFamily="34" charset="0"/>
                <a:ea typeface="Verdana" pitchFamily="34" charset="0"/>
                <a:cs typeface="Verdana" pitchFamily="34" charset="0"/>
              </a:rPr>
              <a:t>,</a:t>
            </a:r>
            <a:endParaRPr lang="en-US" sz="2800" b="1" dirty="0" smtClean="0">
              <a:latin typeface="Verdana" pitchFamily="34" charset="0"/>
              <a:ea typeface="Verdana" pitchFamily="34" charset="0"/>
              <a:cs typeface="Verdana" pitchFamily="34" charset="0"/>
            </a:endParaRPr>
          </a:p>
          <a:p>
            <a:pPr lvl="1"/>
            <a:r>
              <a:rPr lang="en-US" sz="2800" b="1" dirty="0" smtClean="0">
                <a:latin typeface="Verdana" pitchFamily="34" charset="0"/>
                <a:ea typeface="Verdana" pitchFamily="34" charset="0"/>
                <a:cs typeface="Verdana" pitchFamily="34" charset="0"/>
              </a:rPr>
              <a:t>Alphanumeric identification</a:t>
            </a:r>
            <a:r>
              <a:rPr lang="pl-PL" sz="2800" b="1" dirty="0" smtClean="0">
                <a:latin typeface="Verdana" pitchFamily="34" charset="0"/>
                <a:ea typeface="Verdana" pitchFamily="34" charset="0"/>
                <a:cs typeface="Verdana" pitchFamily="34" charset="0"/>
              </a:rPr>
              <a:t>, ...</a:t>
            </a:r>
            <a:endParaRPr lang="en-US" sz="2800" b="1" dirty="0">
              <a:latin typeface="Verdana" pitchFamily="34" charset="0"/>
              <a:ea typeface="Verdana" pitchFamily="34" charset="0"/>
              <a:cs typeface="Verdana" pitchFamily="34" charset="0"/>
            </a:endParaRPr>
          </a:p>
        </p:txBody>
      </p:sp>
      <p:sp>
        <p:nvSpPr>
          <p:cNvPr id="2" name="Date Placeholder 1"/>
          <p:cNvSpPr>
            <a:spLocks noGrp="1"/>
          </p:cNvSpPr>
          <p:nvPr>
            <p:ph type="dt" sz="half" idx="10"/>
          </p:nvPr>
        </p:nvSpPr>
        <p:spPr>
          <a:xfrm>
            <a:off x="8694561" y="7157192"/>
            <a:ext cx="1386064" cy="402483"/>
          </a:xfrm>
        </p:spPr>
        <p:txBody>
          <a:bodyPr/>
          <a:lstStyle/>
          <a:p>
            <a:pPr>
              <a:defRPr/>
            </a:pPr>
            <a:r>
              <a:rPr lang="pl-PL" dirty="0" smtClean="0"/>
              <a:t>2010-03-06</a:t>
            </a:r>
            <a:endParaRPr lang="pl-PL" dirty="0"/>
          </a:p>
        </p:txBody>
      </p:sp>
      <p:sp>
        <p:nvSpPr>
          <p:cNvPr id="3" name="Slide Number Placeholder 2"/>
          <p:cNvSpPr>
            <a:spLocks noGrp="1"/>
          </p:cNvSpPr>
          <p:nvPr>
            <p:ph type="sldNum" sz="quarter" idx="12"/>
          </p:nvPr>
        </p:nvSpPr>
        <p:spPr/>
        <p:txBody>
          <a:bodyPr/>
          <a:lstStyle/>
          <a:p>
            <a:pPr>
              <a:defRPr/>
            </a:pPr>
            <a:fld id="{76121F81-E366-4325-A7F0-C59D2C25DE42}" type="slidenum">
              <a:rPr lang="pl-PL" smtClean="0"/>
              <a:pPr>
                <a:defRPr/>
              </a:pPr>
              <a:t>7</a:t>
            </a:fld>
            <a:endParaRPr lang="pl-PL"/>
          </a:p>
        </p:txBody>
      </p:sp>
    </p:spTree>
    <p:extLst>
      <p:ext uri="{BB962C8B-B14F-4D97-AF65-F5344CB8AC3E}">
        <p14:creationId xmlns:p14="http://schemas.microsoft.com/office/powerpoint/2010/main" val="385370517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Verdana" pitchFamily="34" charset="0"/>
                <a:ea typeface="Verdana" pitchFamily="34" charset="0"/>
                <a:cs typeface="Verdana" pitchFamily="34" charset="0"/>
              </a:rPr>
              <a:t>VQiPS Group</a:t>
            </a:r>
            <a:endParaRPr lang="pl-PL" b="1" dirty="0">
              <a:latin typeface="Verdana" pitchFamily="34" charset="0"/>
              <a:ea typeface="Verdana" pitchFamily="34" charset="0"/>
              <a:cs typeface="Verdana" pitchFamily="34"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12535403"/>
              </p:ext>
            </p:extLst>
          </p:nvPr>
        </p:nvGraphicFramePr>
        <p:xfrm>
          <a:off x="503238" y="1763713"/>
          <a:ext cx="9074150" cy="4989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p:cNvSpPr>
            <a:spLocks noGrp="1"/>
          </p:cNvSpPr>
          <p:nvPr>
            <p:ph type="dt" sz="half" idx="10"/>
          </p:nvPr>
        </p:nvSpPr>
        <p:spPr/>
        <p:txBody>
          <a:bodyPr/>
          <a:lstStyle/>
          <a:p>
            <a:r>
              <a:rPr lang="pl-PL" smtClean="0"/>
              <a:t>2010-03-06</a:t>
            </a:r>
            <a:endParaRPr lang="pl-PL"/>
          </a:p>
        </p:txBody>
      </p:sp>
      <p:sp>
        <p:nvSpPr>
          <p:cNvPr id="7" name="Slide Number Placeholder 6"/>
          <p:cNvSpPr>
            <a:spLocks noGrp="1"/>
          </p:cNvSpPr>
          <p:nvPr>
            <p:ph type="sldNum" sz="quarter" idx="12"/>
          </p:nvPr>
        </p:nvSpPr>
        <p:spPr/>
        <p:txBody>
          <a:bodyPr/>
          <a:lstStyle/>
          <a:p>
            <a:fld id="{39D8FF93-27DF-4D75-86A7-697D9C3E450D}" type="slidenum">
              <a:rPr lang="pl-PL" smtClean="0"/>
              <a:pPr/>
              <a:t>8</a:t>
            </a:fld>
            <a:endParaRPr lang="pl-PL"/>
          </a:p>
        </p:txBody>
      </p:sp>
    </p:spTree>
    <p:extLst>
      <p:ext uri="{BB962C8B-B14F-4D97-AF65-F5344CB8AC3E}">
        <p14:creationId xmlns:p14="http://schemas.microsoft.com/office/powerpoint/2010/main" val="32752851"/>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Title 3"/>
          <p:cNvSpPr>
            <a:spLocks/>
          </p:cNvSpPr>
          <p:nvPr/>
        </p:nvSpPr>
        <p:spPr bwMode="auto">
          <a:xfrm>
            <a:off x="588036" y="-251989"/>
            <a:ext cx="9072563" cy="1259946"/>
          </a:xfrm>
          <a:prstGeom prst="rect">
            <a:avLst/>
          </a:prstGeom>
          <a:noFill/>
          <a:ln w="9525">
            <a:noFill/>
            <a:miter lim="800000"/>
            <a:headEnd/>
            <a:tailEnd/>
          </a:ln>
        </p:spPr>
        <p:txBody>
          <a:bodyPr lIns="100794" tIns="50397" rIns="100794" bIns="50397" anchor="ctr"/>
          <a:lstStyle/>
          <a:p>
            <a:pPr algn="ctr" eaLnBrk="0" hangingPunct="0"/>
            <a:r>
              <a:rPr lang="en-US" sz="4000" dirty="0" err="1">
                <a:latin typeface="Candara" pitchFamily="34" charset="0"/>
              </a:rPr>
              <a:t>VQiPS</a:t>
            </a:r>
            <a:r>
              <a:rPr lang="en-US" sz="4000" dirty="0">
                <a:latin typeface="Candara" pitchFamily="34" charset="0"/>
              </a:rPr>
              <a:t> Project Overview</a:t>
            </a:r>
          </a:p>
        </p:txBody>
      </p:sp>
      <p:sp>
        <p:nvSpPr>
          <p:cNvPr id="6151" name="Content Placeholder 2"/>
          <p:cNvSpPr>
            <a:spLocks/>
          </p:cNvSpPr>
          <p:nvPr/>
        </p:nvSpPr>
        <p:spPr bwMode="auto">
          <a:xfrm>
            <a:off x="504031" y="1007957"/>
            <a:ext cx="9072563" cy="4989036"/>
          </a:xfrm>
          <a:prstGeom prst="rect">
            <a:avLst/>
          </a:prstGeom>
          <a:noFill/>
          <a:ln w="9525">
            <a:noFill/>
            <a:miter lim="800000"/>
            <a:headEnd/>
            <a:tailEnd/>
          </a:ln>
        </p:spPr>
        <p:txBody>
          <a:bodyPr lIns="100794" tIns="50397" rIns="100794" bIns="50397"/>
          <a:lstStyle/>
          <a:p>
            <a:pPr marL="377979" indent="-377979" eaLnBrk="0" hangingPunct="0">
              <a:spcBef>
                <a:spcPct val="20000"/>
              </a:spcBef>
              <a:buFont typeface="Arial" charset="0"/>
              <a:buChar char="•"/>
            </a:pPr>
            <a:r>
              <a:rPr lang="en-US" sz="3500" b="1" dirty="0">
                <a:latin typeface="Candara" pitchFamily="34" charset="0"/>
              </a:rPr>
              <a:t>Big picture: What is the Overall Goal?</a:t>
            </a:r>
          </a:p>
          <a:p>
            <a:pPr marL="818954" lvl="1" indent="-314982" eaLnBrk="0" hangingPunct="0">
              <a:spcBef>
                <a:spcPct val="20000"/>
              </a:spcBef>
              <a:buFont typeface="Arial" charset="0"/>
              <a:buChar char="–"/>
            </a:pPr>
            <a:r>
              <a:rPr lang="en-US" sz="3100" dirty="0">
                <a:latin typeface="Candara" pitchFamily="34" charset="0"/>
              </a:rPr>
              <a:t>Match User Requirements to applicable standards</a:t>
            </a:r>
          </a:p>
          <a:p>
            <a:pPr marL="818954" lvl="1" indent="-314982" eaLnBrk="0" hangingPunct="0">
              <a:spcBef>
                <a:spcPct val="20000"/>
              </a:spcBef>
              <a:buFont typeface="Arial" charset="0"/>
              <a:buChar char="–"/>
            </a:pPr>
            <a:r>
              <a:rPr lang="en-US" sz="3100" dirty="0">
                <a:latin typeface="Candara" pitchFamily="34" charset="0"/>
              </a:rPr>
              <a:t>Determine need for new standards work</a:t>
            </a:r>
          </a:p>
        </p:txBody>
      </p:sp>
      <p:sp>
        <p:nvSpPr>
          <p:cNvPr id="6164" name="TextBox 10"/>
          <p:cNvSpPr txBox="1">
            <a:spLocks noChangeArrowheads="1"/>
          </p:cNvSpPr>
          <p:nvPr/>
        </p:nvSpPr>
        <p:spPr bwMode="auto">
          <a:xfrm>
            <a:off x="3696229" y="6236732"/>
            <a:ext cx="2268141" cy="1209774"/>
          </a:xfrm>
          <a:prstGeom prst="rect">
            <a:avLst/>
          </a:prstGeom>
          <a:noFill/>
          <a:ln w="9525">
            <a:noFill/>
            <a:miter lim="800000"/>
            <a:headEnd/>
            <a:tailEnd/>
          </a:ln>
        </p:spPr>
        <p:txBody>
          <a:bodyPr lIns="100794" tIns="50397" rIns="100794" bIns="50397">
            <a:spAutoFit/>
          </a:bodyPr>
          <a:lstStyle/>
          <a:p>
            <a:r>
              <a:rPr lang="en-US">
                <a:latin typeface="Calibri" pitchFamily="34" charset="0"/>
                <a:cs typeface="Arial" charset="0"/>
              </a:rPr>
              <a:t>“Please answer this series of simple questions about your application”</a:t>
            </a:r>
          </a:p>
        </p:txBody>
      </p:sp>
      <p:grpSp>
        <p:nvGrpSpPr>
          <p:cNvPr id="2" name="Group 22"/>
          <p:cNvGrpSpPr>
            <a:grpSpLocks/>
          </p:cNvGrpSpPr>
          <p:nvPr/>
        </p:nvGrpSpPr>
        <p:grpSpPr bwMode="auto">
          <a:xfrm>
            <a:off x="588036" y="3380855"/>
            <a:ext cx="9492589" cy="3664342"/>
            <a:chOff x="336" y="1932"/>
            <a:chExt cx="5424" cy="2094"/>
          </a:xfrm>
        </p:grpSpPr>
        <p:sp>
          <p:nvSpPr>
            <p:cNvPr id="4" name="Cloud 3"/>
            <p:cNvSpPr/>
            <p:nvPr/>
          </p:nvSpPr>
          <p:spPr>
            <a:xfrm>
              <a:off x="4272" y="2064"/>
              <a:ext cx="1488" cy="144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153" name="TextBox 4"/>
            <p:cNvSpPr txBox="1">
              <a:spLocks noChangeArrowheads="1"/>
            </p:cNvSpPr>
            <p:nvPr/>
          </p:nvSpPr>
          <p:spPr bwMode="auto">
            <a:xfrm>
              <a:off x="4429" y="2544"/>
              <a:ext cx="419" cy="211"/>
            </a:xfrm>
            <a:prstGeom prst="rect">
              <a:avLst/>
            </a:prstGeom>
            <a:noFill/>
            <a:ln w="9525">
              <a:noFill/>
              <a:miter lim="800000"/>
              <a:headEnd/>
              <a:tailEnd/>
            </a:ln>
          </p:spPr>
          <p:txBody>
            <a:bodyPr>
              <a:spAutoFit/>
            </a:bodyPr>
            <a:lstStyle/>
            <a:p>
              <a:r>
                <a:rPr lang="en-US">
                  <a:latin typeface="Calibri" pitchFamily="34" charset="0"/>
                  <a:cs typeface="Arial" charset="0"/>
                </a:rPr>
                <a:t>ANSI</a:t>
              </a:r>
            </a:p>
          </p:txBody>
        </p:sp>
        <p:sp>
          <p:nvSpPr>
            <p:cNvPr id="6154" name="TextBox 5"/>
            <p:cNvSpPr txBox="1">
              <a:spLocks noChangeArrowheads="1"/>
            </p:cNvSpPr>
            <p:nvPr/>
          </p:nvSpPr>
          <p:spPr bwMode="auto">
            <a:xfrm>
              <a:off x="4820" y="2864"/>
              <a:ext cx="353" cy="211"/>
            </a:xfrm>
            <a:prstGeom prst="rect">
              <a:avLst/>
            </a:prstGeom>
            <a:noFill/>
            <a:ln w="9525">
              <a:noFill/>
              <a:miter lim="800000"/>
              <a:headEnd/>
              <a:tailEnd/>
            </a:ln>
          </p:spPr>
          <p:txBody>
            <a:bodyPr>
              <a:spAutoFit/>
            </a:bodyPr>
            <a:lstStyle/>
            <a:p>
              <a:r>
                <a:rPr lang="en-US">
                  <a:latin typeface="Calibri" pitchFamily="34" charset="0"/>
                  <a:cs typeface="Arial" charset="0"/>
                </a:rPr>
                <a:t>ITU</a:t>
              </a:r>
            </a:p>
          </p:txBody>
        </p:sp>
        <p:sp>
          <p:nvSpPr>
            <p:cNvPr id="6155" name="TextBox 6"/>
            <p:cNvSpPr txBox="1">
              <a:spLocks noChangeArrowheads="1"/>
            </p:cNvSpPr>
            <p:nvPr/>
          </p:nvSpPr>
          <p:spPr bwMode="auto">
            <a:xfrm>
              <a:off x="4800" y="3120"/>
              <a:ext cx="432" cy="211"/>
            </a:xfrm>
            <a:prstGeom prst="rect">
              <a:avLst/>
            </a:prstGeom>
            <a:noFill/>
            <a:ln w="9525">
              <a:noFill/>
              <a:miter lim="800000"/>
              <a:headEnd/>
              <a:tailEnd/>
            </a:ln>
          </p:spPr>
          <p:txBody>
            <a:bodyPr>
              <a:spAutoFit/>
            </a:bodyPr>
            <a:lstStyle/>
            <a:p>
              <a:r>
                <a:rPr lang="en-US">
                  <a:latin typeface="Calibri" pitchFamily="34" charset="0"/>
                  <a:cs typeface="Arial" charset="0"/>
                </a:rPr>
                <a:t>NIST</a:t>
              </a:r>
            </a:p>
          </p:txBody>
        </p:sp>
        <p:sp>
          <p:nvSpPr>
            <p:cNvPr id="6156" name="TextBox 7"/>
            <p:cNvSpPr txBox="1">
              <a:spLocks noChangeArrowheads="1"/>
            </p:cNvSpPr>
            <p:nvPr/>
          </p:nvSpPr>
          <p:spPr bwMode="auto">
            <a:xfrm>
              <a:off x="4977" y="2464"/>
              <a:ext cx="447" cy="211"/>
            </a:xfrm>
            <a:prstGeom prst="rect">
              <a:avLst/>
            </a:prstGeom>
            <a:noFill/>
            <a:ln w="9525">
              <a:noFill/>
              <a:miter lim="800000"/>
              <a:headEnd/>
              <a:tailEnd/>
            </a:ln>
          </p:spPr>
          <p:txBody>
            <a:bodyPr>
              <a:spAutoFit/>
            </a:bodyPr>
            <a:lstStyle/>
            <a:p>
              <a:r>
                <a:rPr lang="en-US">
                  <a:latin typeface="Calibri" pitchFamily="34" charset="0"/>
                  <a:cs typeface="Arial" charset="0"/>
                </a:rPr>
                <a:t>ASIC</a:t>
              </a:r>
            </a:p>
          </p:txBody>
        </p:sp>
        <p:sp>
          <p:nvSpPr>
            <p:cNvPr id="9" name="Left-Right Arrow 8"/>
            <p:cNvSpPr/>
            <p:nvPr/>
          </p:nvSpPr>
          <p:spPr>
            <a:xfrm>
              <a:off x="1536" y="2988"/>
              <a:ext cx="1776" cy="480"/>
            </a:xfrm>
            <a:prstGeom prst="leftRight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6158" name="Picture 2" descr="C:\Documents and Settings\cford\Local Settings\Temporary Internet Files\Content.IE5\Y94FET6H\MCj03702440000[1].wmf"/>
            <p:cNvPicPr>
              <a:picLocks noChangeAspect="1" noChangeArrowheads="1"/>
            </p:cNvPicPr>
            <p:nvPr/>
          </p:nvPicPr>
          <p:blipFill>
            <a:blip r:embed="rId3" cstate="print"/>
            <a:srcRect/>
            <a:stretch>
              <a:fillRect/>
            </a:stretch>
          </p:blipFill>
          <p:spPr bwMode="auto">
            <a:xfrm>
              <a:off x="3312" y="2880"/>
              <a:ext cx="1097" cy="1146"/>
            </a:xfrm>
            <a:prstGeom prst="rect">
              <a:avLst/>
            </a:prstGeom>
            <a:noFill/>
            <a:ln w="9525">
              <a:noFill/>
              <a:miter lim="800000"/>
              <a:headEnd/>
              <a:tailEnd/>
            </a:ln>
          </p:spPr>
        </p:pic>
        <p:pic>
          <p:nvPicPr>
            <p:cNvPr id="6159" name="Picture 3" descr="C:\Documents and Settings\cford\Local Settings\Temporary Internet Files\Content.IE5\8NVFYSX1\MCj03835280000[1].wmf"/>
            <p:cNvPicPr>
              <a:picLocks noChangeAspect="1" noChangeArrowheads="1"/>
            </p:cNvPicPr>
            <p:nvPr/>
          </p:nvPicPr>
          <p:blipFill>
            <a:blip r:embed="rId4" cstate="print"/>
            <a:srcRect/>
            <a:stretch>
              <a:fillRect/>
            </a:stretch>
          </p:blipFill>
          <p:spPr bwMode="auto">
            <a:xfrm>
              <a:off x="336" y="2268"/>
              <a:ext cx="1040" cy="1147"/>
            </a:xfrm>
            <a:prstGeom prst="rect">
              <a:avLst/>
            </a:prstGeom>
            <a:noFill/>
            <a:ln w="9525">
              <a:noFill/>
              <a:miter lim="800000"/>
              <a:headEnd/>
              <a:tailEnd/>
            </a:ln>
          </p:spPr>
        </p:pic>
        <p:pic>
          <p:nvPicPr>
            <p:cNvPr id="6160" name="Picture 4" descr="C:\Documents and Settings\cford\Local Settings\Temporary Internet Files\Content.IE5\Y3M3YPIJ\MCj04349290000[1].png"/>
            <p:cNvPicPr>
              <a:picLocks noChangeAspect="1" noChangeArrowheads="1"/>
            </p:cNvPicPr>
            <p:nvPr/>
          </p:nvPicPr>
          <p:blipFill>
            <a:blip r:embed="rId5" cstate="print"/>
            <a:srcRect/>
            <a:stretch>
              <a:fillRect/>
            </a:stretch>
          </p:blipFill>
          <p:spPr bwMode="auto">
            <a:xfrm>
              <a:off x="2160" y="2220"/>
              <a:ext cx="1152" cy="1152"/>
            </a:xfrm>
            <a:prstGeom prst="rect">
              <a:avLst/>
            </a:prstGeom>
            <a:noFill/>
            <a:ln w="9525">
              <a:noFill/>
              <a:miter lim="800000"/>
              <a:headEnd/>
              <a:tailEnd/>
            </a:ln>
          </p:spPr>
        </p:pic>
        <p:sp>
          <p:nvSpPr>
            <p:cNvPr id="6161" name="TextBox 6"/>
            <p:cNvSpPr txBox="1">
              <a:spLocks noChangeArrowheads="1"/>
            </p:cNvSpPr>
            <p:nvPr/>
          </p:nvSpPr>
          <p:spPr bwMode="auto">
            <a:xfrm>
              <a:off x="480" y="1932"/>
              <a:ext cx="720" cy="211"/>
            </a:xfrm>
            <a:prstGeom prst="rect">
              <a:avLst/>
            </a:prstGeom>
            <a:noFill/>
            <a:ln w="9525">
              <a:noFill/>
              <a:miter lim="800000"/>
              <a:headEnd/>
              <a:tailEnd/>
            </a:ln>
          </p:spPr>
          <p:txBody>
            <a:bodyPr>
              <a:spAutoFit/>
            </a:bodyPr>
            <a:lstStyle/>
            <a:p>
              <a:r>
                <a:rPr lang="en-US">
                  <a:latin typeface="Calibri" pitchFamily="34" charset="0"/>
                  <a:cs typeface="Arial" charset="0"/>
                </a:rPr>
                <a:t>End User</a:t>
              </a:r>
            </a:p>
          </p:txBody>
        </p:sp>
        <p:sp>
          <p:nvSpPr>
            <p:cNvPr id="6162" name="TextBox 8"/>
            <p:cNvSpPr txBox="1">
              <a:spLocks noChangeArrowheads="1"/>
            </p:cNvSpPr>
            <p:nvPr/>
          </p:nvSpPr>
          <p:spPr bwMode="auto">
            <a:xfrm>
              <a:off x="1824" y="2016"/>
              <a:ext cx="1392" cy="211"/>
            </a:xfrm>
            <a:prstGeom prst="rect">
              <a:avLst/>
            </a:prstGeom>
            <a:noFill/>
            <a:ln w="9525">
              <a:noFill/>
              <a:miter lim="800000"/>
              <a:headEnd/>
              <a:tailEnd/>
            </a:ln>
          </p:spPr>
          <p:txBody>
            <a:bodyPr>
              <a:spAutoFit/>
            </a:bodyPr>
            <a:lstStyle/>
            <a:p>
              <a:r>
                <a:rPr lang="en-US">
                  <a:latin typeface="Calibri" pitchFamily="34" charset="0"/>
                  <a:cs typeface="Arial" charset="0"/>
                </a:rPr>
                <a:t>Generalized Use Class</a:t>
              </a:r>
            </a:p>
          </p:txBody>
        </p:sp>
        <p:sp>
          <p:nvSpPr>
            <p:cNvPr id="6163" name="TextBox 9"/>
            <p:cNvSpPr txBox="1">
              <a:spLocks noChangeArrowheads="1"/>
            </p:cNvSpPr>
            <p:nvPr/>
          </p:nvSpPr>
          <p:spPr bwMode="auto">
            <a:xfrm>
              <a:off x="336" y="3564"/>
              <a:ext cx="1248" cy="369"/>
            </a:xfrm>
            <a:prstGeom prst="rect">
              <a:avLst/>
            </a:prstGeom>
            <a:noFill/>
            <a:ln w="9525">
              <a:noFill/>
              <a:miter lim="800000"/>
              <a:headEnd/>
              <a:tailEnd/>
            </a:ln>
          </p:spPr>
          <p:txBody>
            <a:bodyPr>
              <a:spAutoFit/>
            </a:bodyPr>
            <a:lstStyle/>
            <a:p>
              <a:r>
                <a:rPr lang="en-US">
                  <a:latin typeface="Calibri" pitchFamily="34" charset="0"/>
                  <a:cs typeface="Arial" charset="0"/>
                </a:rPr>
                <a:t>“What kind of system do I need?”</a:t>
              </a:r>
            </a:p>
          </p:txBody>
        </p:sp>
        <p:sp>
          <p:nvSpPr>
            <p:cNvPr id="6165" name="TextBox 11"/>
            <p:cNvSpPr txBox="1">
              <a:spLocks noChangeArrowheads="1"/>
            </p:cNvSpPr>
            <p:nvPr/>
          </p:nvSpPr>
          <p:spPr bwMode="auto">
            <a:xfrm>
              <a:off x="3456" y="1968"/>
              <a:ext cx="1680" cy="211"/>
            </a:xfrm>
            <a:prstGeom prst="rect">
              <a:avLst/>
            </a:prstGeom>
            <a:noFill/>
            <a:ln w="9525">
              <a:noFill/>
              <a:miter lim="800000"/>
              <a:headEnd/>
              <a:tailEnd/>
            </a:ln>
          </p:spPr>
          <p:txBody>
            <a:bodyPr>
              <a:spAutoFit/>
            </a:bodyPr>
            <a:lstStyle/>
            <a:p>
              <a:r>
                <a:rPr lang="en-US">
                  <a:latin typeface="Calibri" pitchFamily="34" charset="0"/>
                  <a:cs typeface="Arial" charset="0"/>
                </a:rPr>
                <a:t>Appropriate Specifications</a:t>
              </a:r>
            </a:p>
          </p:txBody>
        </p:sp>
      </p:grpSp>
    </p:spTree>
    <p:extLst>
      <p:ext uri="{BB962C8B-B14F-4D97-AF65-F5344CB8AC3E}">
        <p14:creationId xmlns:p14="http://schemas.microsoft.com/office/powerpoint/2010/main" val="80132585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err="1" smtClean="0"/>
              <a:t>VQiPS</a:t>
            </a:r>
            <a:r>
              <a:rPr lang="en-US" dirty="0" smtClean="0"/>
              <a:t> Framework</a:t>
            </a:r>
          </a:p>
        </p:txBody>
      </p:sp>
      <p:sp>
        <p:nvSpPr>
          <p:cNvPr id="17411" name="Content Placeholder 2"/>
          <p:cNvSpPr>
            <a:spLocks noGrp="1"/>
          </p:cNvSpPr>
          <p:nvPr>
            <p:ph idx="1"/>
          </p:nvPr>
        </p:nvSpPr>
        <p:spPr/>
        <p:txBody>
          <a:bodyPr/>
          <a:lstStyle/>
          <a:p>
            <a:r>
              <a:rPr lang="en-US" b="1" dirty="0" smtClean="0"/>
              <a:t>Can be used to:</a:t>
            </a:r>
          </a:p>
          <a:p>
            <a:pPr lvl="1"/>
            <a:r>
              <a:rPr lang="en-US" dirty="0" smtClean="0"/>
              <a:t>Establish a model of the relationship between size, motion and lighting and visual intelligibility</a:t>
            </a:r>
          </a:p>
          <a:p>
            <a:pPr lvl="1"/>
            <a:r>
              <a:rPr lang="en-US" dirty="0" smtClean="0"/>
              <a:t>Design experiments for determining performance specifications for any piece of equipment in a video system, or for an end-to-end system</a:t>
            </a:r>
          </a:p>
          <a:p>
            <a:pPr lvl="1"/>
            <a:r>
              <a:rPr lang="en-US" dirty="0" smtClean="0"/>
              <a:t>Test performance/conformance of potential purchases</a:t>
            </a:r>
          </a:p>
          <a:p>
            <a:pPr lvl="1"/>
            <a:r>
              <a:rPr lang="en-US" dirty="0" smtClean="0"/>
              <a:t>Test performance of new technology</a:t>
            </a:r>
          </a:p>
        </p:txBody>
      </p:sp>
    </p:spTree>
    <p:extLst>
      <p:ext uri="{BB962C8B-B14F-4D97-AF65-F5344CB8AC3E}">
        <p14:creationId xmlns:p14="http://schemas.microsoft.com/office/powerpoint/2010/main" val="214466457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r>
              <a:rPr lang="en-US" sz="4000" b="1" dirty="0" smtClean="0">
                <a:latin typeface="Verdana" pitchFamily="34" charset="0"/>
                <a:ea typeface="Verdana" pitchFamily="34" charset="0"/>
                <a:cs typeface="Verdana" pitchFamily="34" charset="0"/>
              </a:rPr>
              <a:t>The INDECT Integrated Project (FP7-SEC)</a:t>
            </a:r>
            <a:endParaRPr lang="pl-PL" sz="4000" b="1" dirty="0">
              <a:latin typeface="Verdana" pitchFamily="34" charset="0"/>
              <a:ea typeface="Verdana" pitchFamily="34" charset="0"/>
              <a:cs typeface="Verdana" pitchFamily="34" charset="0"/>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247351884"/>
              </p:ext>
            </p:extLst>
          </p:nvPr>
        </p:nvGraphicFramePr>
        <p:xfrm>
          <a:off x="503238" y="1763713"/>
          <a:ext cx="9074150" cy="4989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p:cNvSpPr>
            <a:spLocks noGrp="1"/>
          </p:cNvSpPr>
          <p:nvPr>
            <p:ph type="dt" sz="half" idx="10"/>
          </p:nvPr>
        </p:nvSpPr>
        <p:spPr/>
        <p:txBody>
          <a:bodyPr/>
          <a:lstStyle/>
          <a:p>
            <a:pPr algn="l" rtl="0" fontAlgn="base">
              <a:spcBef>
                <a:spcPct val="0"/>
              </a:spcBef>
              <a:spcAft>
                <a:spcPct val="0"/>
              </a:spcAft>
            </a:pPr>
            <a:r>
              <a:rPr lang="pl-PL" sz="1500" smtClean="0">
                <a:solidFill>
                  <a:srgbClr xmlns:mc="http://schemas.openxmlformats.org/markup-compatibility/2006" xmlns:a14="http://schemas.microsoft.com/office/drawing/2010/main" val="000000" mc:Ignorable=""/>
                </a:solidFill>
                <a:latin typeface="Verdana" pitchFamily="34" charset="0"/>
              </a:rPr>
              <a:t>2010-03-06</a:t>
            </a:r>
            <a:endParaRPr lang="pl-PL" sz="1500">
              <a:solidFill>
                <a:srgbClr xmlns:mc="http://schemas.openxmlformats.org/markup-compatibility/2006" xmlns:a14="http://schemas.microsoft.com/office/drawing/2010/main" val="000000" mc:Ignorable=""/>
              </a:solidFill>
              <a:latin typeface="Verdana" pitchFamily="34" charset="0"/>
            </a:endParaRPr>
          </a:p>
        </p:txBody>
      </p:sp>
      <p:sp>
        <p:nvSpPr>
          <p:cNvPr id="5" name="Slide Number Placeholder 4"/>
          <p:cNvSpPr>
            <a:spLocks noGrp="1"/>
          </p:cNvSpPr>
          <p:nvPr>
            <p:ph type="sldNum" sz="quarter" idx="12"/>
          </p:nvPr>
        </p:nvSpPr>
        <p:spPr/>
        <p:txBody>
          <a:bodyPr/>
          <a:lstStyle/>
          <a:p>
            <a:pPr algn="r" rtl="0" fontAlgn="base">
              <a:spcBef>
                <a:spcPct val="0"/>
              </a:spcBef>
              <a:spcAft>
                <a:spcPct val="0"/>
              </a:spcAft>
            </a:pPr>
            <a:fld id="{E45F1D7F-3D94-4A62-84F1-F0B1EE7E57F7}" type="slidenum">
              <a:rPr lang="pl-PL" sz="1500">
                <a:solidFill>
                  <a:srgbClr xmlns:mc="http://schemas.openxmlformats.org/markup-compatibility/2006" xmlns:a14="http://schemas.microsoft.com/office/drawing/2010/main" val="000000" mc:Ignorable=""/>
                </a:solidFill>
                <a:latin typeface="Verdana" pitchFamily="34" charset="0"/>
              </a:rPr>
              <a:pPr algn="r" rtl="0" fontAlgn="base">
                <a:spcBef>
                  <a:spcPct val="0"/>
                </a:spcBef>
                <a:spcAft>
                  <a:spcPct val="0"/>
                </a:spcAft>
              </a:pPr>
              <a:t>11</a:t>
            </a:fld>
            <a:endParaRPr lang="pl-PL" sz="1500">
              <a:solidFill>
                <a:srgbClr xmlns:mc="http://schemas.openxmlformats.org/markup-compatibility/2006" xmlns:a14="http://schemas.microsoft.com/office/drawing/2010/main" val="000000" mc:Ignorable=""/>
              </a:solidFill>
              <a:latin typeface="Verdana" pitchFamily="34" charset="0"/>
            </a:endParaRPr>
          </a:p>
        </p:txBody>
      </p:sp>
    </p:spTree>
    <p:extLst>
      <p:ext uri="{BB962C8B-B14F-4D97-AF65-F5344CB8AC3E}">
        <p14:creationId xmlns:p14="http://schemas.microsoft.com/office/powerpoint/2010/main" val="354753672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en-US" b="1" noProof="0" dirty="0" smtClean="0">
                <a:latin typeface="Verdana" pitchFamily="34" charset="0"/>
                <a:ea typeface="Verdana" pitchFamily="34" charset="0"/>
                <a:cs typeface="Verdana" pitchFamily="34" charset="0"/>
              </a:rPr>
              <a:t>Video Quality Optimization</a:t>
            </a:r>
            <a:endParaRPr lang="en-US" b="1" noProof="0" dirty="0">
              <a:latin typeface="Verdana" pitchFamily="34" charset="0"/>
              <a:ea typeface="Verdana" pitchFamily="34" charset="0"/>
              <a:cs typeface="Verdana" pitchFamily="34" charset="0"/>
            </a:endParaRPr>
          </a:p>
        </p:txBody>
      </p:sp>
      <p:sp>
        <p:nvSpPr>
          <p:cNvPr id="8" name="Slide Number Placeholder 7"/>
          <p:cNvSpPr>
            <a:spLocks noGrp="1"/>
          </p:cNvSpPr>
          <p:nvPr>
            <p:ph type="sldNum" sz="quarter" idx="12"/>
          </p:nvPr>
        </p:nvSpPr>
        <p:spPr/>
        <p:txBody>
          <a:bodyPr/>
          <a:lstStyle/>
          <a:p>
            <a:pPr>
              <a:defRPr/>
            </a:pPr>
            <a:fld id="{AB94056C-7979-48DD-80F0-1E7138696C11}" type="slidenum">
              <a:rPr lang="pl-PL" smtClean="0"/>
              <a:pPr>
                <a:defRPr/>
              </a:pPr>
              <a:t>12</a:t>
            </a:fld>
            <a:endParaRPr lang="pl-PL"/>
          </a:p>
        </p:txBody>
      </p:sp>
      <p:sp>
        <p:nvSpPr>
          <p:cNvPr id="5" name="Symbol zastępczy zawartości 4"/>
          <p:cNvSpPr>
            <a:spLocks noGrp="1"/>
          </p:cNvSpPr>
          <p:nvPr>
            <p:ph idx="4294967295"/>
          </p:nvPr>
        </p:nvSpPr>
        <p:spPr>
          <a:xfrm>
            <a:off x="0" y="2000250"/>
            <a:ext cx="4141788" cy="1700213"/>
          </a:xfrm>
        </p:spPr>
        <p:txBody>
          <a:bodyPr>
            <a:normAutofit fontScale="92500" lnSpcReduction="10000"/>
          </a:bodyPr>
          <a:lstStyle/>
          <a:p>
            <a:pPr>
              <a:lnSpc>
                <a:spcPct val="80000"/>
              </a:lnSpc>
              <a:spcBef>
                <a:spcPct val="20000"/>
              </a:spcBef>
              <a:buNone/>
            </a:pPr>
            <a:r>
              <a:rPr lang="en-US" sz="1900" b="1" dirty="0">
                <a:latin typeface="Verdana" pitchFamily="34" charset="0"/>
                <a:ea typeface="Verdana" pitchFamily="34" charset="0"/>
                <a:cs typeface="Verdana" pitchFamily="34" charset="0"/>
              </a:rPr>
              <a:t>Subjective experiment:</a:t>
            </a:r>
          </a:p>
          <a:p>
            <a:pPr>
              <a:lnSpc>
                <a:spcPct val="80000"/>
              </a:lnSpc>
              <a:spcBef>
                <a:spcPct val="20000"/>
              </a:spcBef>
              <a:buFont typeface="+mj-lt"/>
              <a:buAutoNum type="arabicPeriod"/>
            </a:pPr>
            <a:r>
              <a:rPr lang="en-US" sz="1900" b="1" dirty="0">
                <a:latin typeface="Verdana" pitchFamily="34" charset="0"/>
                <a:ea typeface="Verdana" pitchFamily="34" charset="0"/>
                <a:cs typeface="Verdana" pitchFamily="34" charset="0"/>
              </a:rPr>
              <a:t>Web interface</a:t>
            </a:r>
          </a:p>
          <a:p>
            <a:pPr>
              <a:lnSpc>
                <a:spcPct val="80000"/>
              </a:lnSpc>
              <a:spcBef>
                <a:spcPct val="20000"/>
              </a:spcBef>
              <a:buFont typeface="+mj-lt"/>
              <a:buAutoNum type="arabicPeriod"/>
            </a:pPr>
            <a:r>
              <a:rPr lang="en-US" sz="1900" b="1" dirty="0">
                <a:latin typeface="Verdana" pitchFamily="34" charset="0"/>
                <a:ea typeface="Verdana" pitchFamily="34" charset="0"/>
                <a:cs typeface="Verdana" pitchFamily="34" charset="0"/>
              </a:rPr>
              <a:t>Tasks:</a:t>
            </a:r>
            <a:endParaRPr lang="pl-PL" sz="1900" b="1" dirty="0">
              <a:latin typeface="Verdana" pitchFamily="34" charset="0"/>
              <a:ea typeface="Verdana" pitchFamily="34" charset="0"/>
              <a:cs typeface="Verdana" pitchFamily="34" charset="0"/>
            </a:endParaRPr>
          </a:p>
          <a:p>
            <a:pPr lvl="1">
              <a:lnSpc>
                <a:spcPct val="80000"/>
              </a:lnSpc>
              <a:spcBef>
                <a:spcPct val="20000"/>
              </a:spcBef>
              <a:buFont typeface="+mj-lt"/>
              <a:buAutoNum type="arabicPeriod"/>
            </a:pPr>
            <a:r>
              <a:rPr lang="en-US" sz="1700" b="1" dirty="0">
                <a:latin typeface="Verdana" pitchFamily="34" charset="0"/>
                <a:ea typeface="Verdana" pitchFamily="34" charset="0"/>
                <a:cs typeface="Verdana" pitchFamily="34" charset="0"/>
              </a:rPr>
              <a:t>Identify vehicle color</a:t>
            </a:r>
            <a:endParaRPr lang="pl-PL" sz="1700" b="1" dirty="0">
              <a:latin typeface="Verdana" pitchFamily="34" charset="0"/>
              <a:ea typeface="Verdana" pitchFamily="34" charset="0"/>
              <a:cs typeface="Verdana" pitchFamily="34" charset="0"/>
            </a:endParaRPr>
          </a:p>
          <a:p>
            <a:pPr lvl="1">
              <a:lnSpc>
                <a:spcPct val="80000"/>
              </a:lnSpc>
              <a:spcBef>
                <a:spcPct val="20000"/>
              </a:spcBef>
              <a:buFont typeface="+mj-lt"/>
              <a:buAutoNum type="arabicPeriod"/>
            </a:pPr>
            <a:r>
              <a:rPr lang="en-US" sz="1700" b="1" dirty="0">
                <a:latin typeface="Verdana" pitchFamily="34" charset="0"/>
                <a:ea typeface="Verdana" pitchFamily="34" charset="0"/>
                <a:cs typeface="Verdana" pitchFamily="34" charset="0"/>
              </a:rPr>
              <a:t>Identify vehicle brand</a:t>
            </a:r>
            <a:endParaRPr lang="pl-PL" sz="1700" b="1" dirty="0">
              <a:latin typeface="Verdana" pitchFamily="34" charset="0"/>
              <a:ea typeface="Verdana" pitchFamily="34" charset="0"/>
              <a:cs typeface="Verdana" pitchFamily="34" charset="0"/>
            </a:endParaRPr>
          </a:p>
          <a:p>
            <a:pPr lvl="1">
              <a:lnSpc>
                <a:spcPct val="80000"/>
              </a:lnSpc>
              <a:spcBef>
                <a:spcPct val="20000"/>
              </a:spcBef>
              <a:buFont typeface="+mj-lt"/>
              <a:buAutoNum type="arabicPeriod"/>
            </a:pPr>
            <a:r>
              <a:rPr lang="en-US" sz="1700" b="1" dirty="0">
                <a:latin typeface="Verdana" pitchFamily="34" charset="0"/>
                <a:ea typeface="Verdana" pitchFamily="34" charset="0"/>
                <a:cs typeface="Verdana" pitchFamily="34" charset="0"/>
              </a:rPr>
              <a:t>Read vehicle registration plate</a:t>
            </a:r>
          </a:p>
        </p:txBody>
      </p:sp>
      <p:grpSp>
        <p:nvGrpSpPr>
          <p:cNvPr id="3" name="Grupa 10"/>
          <p:cNvGrpSpPr/>
          <p:nvPr/>
        </p:nvGrpSpPr>
        <p:grpSpPr>
          <a:xfrm>
            <a:off x="844812" y="3779837"/>
            <a:ext cx="8999582" cy="3464849"/>
            <a:chOff x="571472" y="3429000"/>
            <a:chExt cx="8163400" cy="3143248"/>
          </a:xfrm>
        </p:grpSpPr>
        <p:pic>
          <p:nvPicPr>
            <p:cNvPr id="2053" name="Picture 5"/>
            <p:cNvPicPr>
              <a:picLocks noChangeAspect="1" noChangeArrowheads="1"/>
            </p:cNvPicPr>
            <p:nvPr/>
          </p:nvPicPr>
          <p:blipFill>
            <a:blip r:embed="rId2" cstate="print"/>
            <a:srcRect/>
            <a:stretch>
              <a:fillRect/>
            </a:stretch>
          </p:blipFill>
          <p:spPr bwMode="auto">
            <a:xfrm>
              <a:off x="571472" y="3429000"/>
              <a:ext cx="8163400" cy="3143248"/>
            </a:xfrm>
            <a:prstGeom prst="rect">
              <a:avLst/>
            </a:prstGeom>
            <a:ln>
              <a:noFill/>
            </a:ln>
            <a:effectLst>
              <a:outerShdw blurRad="190500" algn="tl" rotWithShape="0">
                <a:srgbClr xmlns:mc="http://schemas.openxmlformats.org/markup-compatibility/2006" xmlns:a14="http://schemas.microsoft.com/office/drawing/2010/main" val="000000" mc:Ignorable="">
                  <a:alpha val="70000"/>
                </a:srgbClr>
              </a:outerShdw>
            </a:effectLst>
          </p:spPr>
        </p:pic>
        <p:pic>
          <p:nvPicPr>
            <p:cNvPr id="2054" name="Picture 6"/>
            <p:cNvPicPr>
              <a:picLocks noChangeAspect="1" noChangeArrowheads="1"/>
            </p:cNvPicPr>
            <p:nvPr/>
          </p:nvPicPr>
          <p:blipFill>
            <a:blip r:embed="rId3" cstate="print"/>
            <a:srcRect/>
            <a:stretch>
              <a:fillRect/>
            </a:stretch>
          </p:blipFill>
          <p:spPr bwMode="auto">
            <a:xfrm>
              <a:off x="721905" y="3778633"/>
              <a:ext cx="3391493" cy="2214578"/>
            </a:xfrm>
            <a:prstGeom prst="rect">
              <a:avLst/>
            </a:prstGeom>
            <a:ln>
              <a:noFill/>
            </a:ln>
            <a:effectLst>
              <a:outerShdw blurRad="190500" algn="tl" rotWithShape="0">
                <a:srgbClr xmlns:mc="http://schemas.openxmlformats.org/markup-compatibility/2006" xmlns:a14="http://schemas.microsoft.com/office/drawing/2010/main" val="000000" mc:Ignorable="">
                  <a:alpha val="70000"/>
                </a:srgbClr>
              </a:outerShdw>
            </a:effectLst>
          </p:spPr>
        </p:pic>
      </p:grpSp>
      <p:sp>
        <p:nvSpPr>
          <p:cNvPr id="12" name="Symbol zastępczy zawartości 4"/>
          <p:cNvSpPr txBox="1">
            <a:spLocks/>
          </p:cNvSpPr>
          <p:nvPr/>
        </p:nvSpPr>
        <p:spPr>
          <a:xfrm>
            <a:off x="5355334" y="2047400"/>
            <a:ext cx="4725291" cy="1574943"/>
          </a:xfrm>
          <a:prstGeom prst="rect">
            <a:avLst/>
          </a:prstGeom>
        </p:spPr>
        <p:txBody>
          <a:bodyPr vert="horz" lIns="100794" tIns="50397" rIns="100794" bIns="50397" rtlCol="0">
            <a:normAutofit fontScale="47500" lnSpcReduction="20000"/>
          </a:bodyPr>
          <a:lstStyle/>
          <a:p>
            <a:pPr marL="377979" indent="-377979" defTabSz="1007943" fontAlgn="auto">
              <a:spcBef>
                <a:spcPct val="20000"/>
              </a:spcBef>
              <a:spcAft>
                <a:spcPts val="0"/>
              </a:spcAft>
              <a:defRPr/>
            </a:pPr>
            <a:r>
              <a:rPr lang="pl-PL" sz="3500" b="1" dirty="0" err="1">
                <a:latin typeface="Verdana" pitchFamily="34" charset="0"/>
                <a:ea typeface="Verdana" pitchFamily="34" charset="0"/>
                <a:cs typeface="Verdana" pitchFamily="34" charset="0"/>
              </a:rPr>
              <a:t>Goals</a:t>
            </a:r>
            <a:r>
              <a:rPr lang="pl-PL" sz="3500" b="1" dirty="0">
                <a:latin typeface="Verdana" pitchFamily="34" charset="0"/>
                <a:ea typeface="Verdana" pitchFamily="34" charset="0"/>
                <a:cs typeface="Verdana" pitchFamily="34" charset="0"/>
              </a:rPr>
              <a:t>:</a:t>
            </a:r>
          </a:p>
          <a:p>
            <a:pPr marL="503972" indent="-503972" fontAlgn="auto">
              <a:spcBef>
                <a:spcPct val="20000"/>
              </a:spcBef>
              <a:spcAft>
                <a:spcPts val="0"/>
              </a:spcAft>
              <a:buClr>
                <a:schemeClr val="accent1"/>
              </a:buClr>
              <a:buSzPct val="80000"/>
              <a:buFont typeface="+mj-lt"/>
              <a:buAutoNum type="arabicPeriod"/>
              <a:defRPr/>
            </a:pPr>
            <a:r>
              <a:rPr lang="pl-PL" sz="3400" b="1" dirty="0">
                <a:latin typeface="Verdana" pitchFamily="34" charset="0"/>
                <a:ea typeface="Verdana" pitchFamily="34" charset="0"/>
                <a:cs typeface="Verdana" pitchFamily="34" charset="0"/>
              </a:rPr>
              <a:t>Video </a:t>
            </a:r>
            <a:r>
              <a:rPr lang="pl-PL" sz="3400" b="1" dirty="0" err="1">
                <a:latin typeface="Verdana" pitchFamily="34" charset="0"/>
                <a:ea typeface="Verdana" pitchFamily="34" charset="0"/>
                <a:cs typeface="Verdana" pitchFamily="34" charset="0"/>
              </a:rPr>
              <a:t>quality</a:t>
            </a:r>
            <a:r>
              <a:rPr lang="pl-PL" sz="3400" b="1" dirty="0">
                <a:latin typeface="Verdana" pitchFamily="34" charset="0"/>
                <a:ea typeface="Verdana" pitchFamily="34" charset="0"/>
                <a:cs typeface="Verdana" pitchFamily="34" charset="0"/>
              </a:rPr>
              <a:t> </a:t>
            </a:r>
            <a:r>
              <a:rPr lang="pl-PL" sz="3400" b="1" dirty="0" err="1">
                <a:latin typeface="Verdana" pitchFamily="34" charset="0"/>
                <a:ea typeface="Verdana" pitchFamily="34" charset="0"/>
                <a:cs typeface="Verdana" pitchFamily="34" charset="0"/>
              </a:rPr>
              <a:t>optimization</a:t>
            </a:r>
            <a:r>
              <a:rPr lang="pl-PL" sz="3400" b="1" dirty="0">
                <a:latin typeface="Verdana" pitchFamily="34" charset="0"/>
                <a:ea typeface="Verdana" pitchFamily="34" charset="0"/>
                <a:cs typeface="Verdana" pitchFamily="34" charset="0"/>
              </a:rPr>
              <a:t> by </a:t>
            </a:r>
            <a:r>
              <a:rPr lang="pl-PL" sz="3400" b="1" dirty="0" err="1">
                <a:latin typeface="Verdana" pitchFamily="34" charset="0"/>
                <a:ea typeface="Verdana" pitchFamily="34" charset="0"/>
                <a:cs typeface="Verdana" pitchFamily="34" charset="0"/>
              </a:rPr>
              <a:t>codec</a:t>
            </a:r>
            <a:r>
              <a:rPr lang="pl-PL" sz="3400" b="1" dirty="0">
                <a:latin typeface="Verdana" pitchFamily="34" charset="0"/>
                <a:ea typeface="Verdana" pitchFamily="34" charset="0"/>
                <a:cs typeface="Verdana" pitchFamily="34" charset="0"/>
              </a:rPr>
              <a:t> </a:t>
            </a:r>
            <a:r>
              <a:rPr lang="pl-PL" sz="3400" b="1" dirty="0" err="1">
                <a:latin typeface="Verdana" pitchFamily="34" charset="0"/>
                <a:ea typeface="Verdana" pitchFamily="34" charset="0"/>
                <a:cs typeface="Verdana" pitchFamily="34" charset="0"/>
              </a:rPr>
              <a:t>parameters</a:t>
            </a:r>
            <a:r>
              <a:rPr lang="pl-PL" sz="3400" b="1" dirty="0">
                <a:latin typeface="Verdana" pitchFamily="34" charset="0"/>
                <a:ea typeface="Verdana" pitchFamily="34" charset="0"/>
                <a:cs typeface="Verdana" pitchFamily="34" charset="0"/>
              </a:rPr>
              <a:t> </a:t>
            </a:r>
            <a:r>
              <a:rPr lang="pl-PL" sz="3400" b="1" dirty="0" err="1">
                <a:latin typeface="Verdana" pitchFamily="34" charset="0"/>
                <a:ea typeface="Verdana" pitchFamily="34" charset="0"/>
                <a:cs typeface="Verdana" pitchFamily="34" charset="0"/>
              </a:rPr>
              <a:t>adjustment</a:t>
            </a:r>
            <a:endParaRPr lang="pl-PL" sz="3400" b="1" dirty="0">
              <a:latin typeface="Verdana" pitchFamily="34" charset="0"/>
              <a:ea typeface="Verdana" pitchFamily="34" charset="0"/>
              <a:cs typeface="Verdana" pitchFamily="34" charset="0"/>
            </a:endParaRPr>
          </a:p>
          <a:p>
            <a:pPr marL="503972" indent="-503972" fontAlgn="auto">
              <a:spcBef>
                <a:spcPct val="20000"/>
              </a:spcBef>
              <a:spcAft>
                <a:spcPts val="0"/>
              </a:spcAft>
              <a:buClr>
                <a:schemeClr val="accent1"/>
              </a:buClr>
              <a:buSzPct val="80000"/>
              <a:buFont typeface="+mj-lt"/>
              <a:buAutoNum type="arabicPeriod"/>
              <a:defRPr/>
            </a:pPr>
            <a:r>
              <a:rPr lang="pl-PL" sz="3400" b="1" dirty="0" err="1">
                <a:latin typeface="Verdana" pitchFamily="34" charset="0"/>
                <a:ea typeface="Verdana" pitchFamily="34" charset="0"/>
                <a:cs typeface="Verdana" pitchFamily="34" charset="0"/>
              </a:rPr>
              <a:t>Human</a:t>
            </a:r>
            <a:r>
              <a:rPr lang="pl-PL" sz="3400" b="1" dirty="0">
                <a:latin typeface="Verdana" pitchFamily="34" charset="0"/>
                <a:ea typeface="Verdana" pitchFamily="34" charset="0"/>
                <a:cs typeface="Verdana" pitchFamily="34" charset="0"/>
              </a:rPr>
              <a:t> </a:t>
            </a:r>
            <a:r>
              <a:rPr lang="pl-PL" sz="3400" b="1" dirty="0" err="1">
                <a:latin typeface="Verdana" pitchFamily="34" charset="0"/>
                <a:ea typeface="Verdana" pitchFamily="34" charset="0"/>
                <a:cs typeface="Verdana" pitchFamily="34" charset="0"/>
              </a:rPr>
              <a:t>recognition</a:t>
            </a:r>
            <a:r>
              <a:rPr lang="pl-PL" sz="3400" b="1" dirty="0">
                <a:latin typeface="Verdana" pitchFamily="34" charset="0"/>
                <a:ea typeface="Verdana" pitchFamily="34" charset="0"/>
                <a:cs typeface="Verdana" pitchFamily="34" charset="0"/>
              </a:rPr>
              <a:t> </a:t>
            </a:r>
            <a:r>
              <a:rPr lang="pl-PL" sz="3400" b="1" dirty="0" err="1">
                <a:latin typeface="Verdana" pitchFamily="34" charset="0"/>
                <a:ea typeface="Verdana" pitchFamily="34" charset="0"/>
                <a:cs typeface="Verdana" pitchFamily="34" charset="0"/>
              </a:rPr>
              <a:t>optimization</a:t>
            </a:r>
            <a:endParaRPr lang="pl-PL" sz="3400" b="1" dirty="0">
              <a:latin typeface="Verdana" pitchFamily="34" charset="0"/>
              <a:ea typeface="Verdana" pitchFamily="34" charset="0"/>
              <a:cs typeface="Verdana" pitchFamily="34" charset="0"/>
            </a:endParaRPr>
          </a:p>
          <a:p>
            <a:pPr marL="503972" indent="-503972">
              <a:spcBef>
                <a:spcPct val="20000"/>
              </a:spcBef>
              <a:buClr>
                <a:schemeClr val="accent1"/>
              </a:buClr>
              <a:buSzPct val="80000"/>
              <a:buFont typeface="+mj-lt"/>
              <a:buAutoNum type="arabicPeriod"/>
            </a:pPr>
            <a:r>
              <a:rPr lang="pl-PL" sz="3400" b="1" dirty="0">
                <a:latin typeface="Verdana" pitchFamily="34" charset="0"/>
                <a:ea typeface="Verdana" pitchFamily="34" charset="0"/>
                <a:cs typeface="Verdana" pitchFamily="34" charset="0"/>
              </a:rPr>
              <a:t>Machine recognition </a:t>
            </a:r>
            <a:r>
              <a:rPr lang="pl-PL" sz="3400" b="1" dirty="0" smtClean="0">
                <a:latin typeface="Verdana" pitchFamily="34" charset="0"/>
                <a:ea typeface="Verdana" pitchFamily="34" charset="0"/>
                <a:cs typeface="Verdana" pitchFamily="34" charset="0"/>
              </a:rPr>
              <a:t>optimization</a:t>
            </a:r>
            <a:endParaRPr lang="pl-PL" sz="3400" b="1" dirty="0">
              <a:latin typeface="Verdana" pitchFamily="34" charset="0"/>
              <a:ea typeface="Verdana" pitchFamily="34" charset="0"/>
              <a:cs typeface="Verdana" pitchFamily="34" charset="0"/>
            </a:endParaRPr>
          </a:p>
        </p:txBody>
      </p:sp>
      <p:sp>
        <p:nvSpPr>
          <p:cNvPr id="4" name="Rectangle 3"/>
          <p:cNvSpPr/>
          <p:nvPr/>
        </p:nvSpPr>
        <p:spPr>
          <a:xfrm>
            <a:off x="2420647" y="5526098"/>
            <a:ext cx="238151" cy="79375"/>
          </a:xfrm>
          <a:prstGeom prst="rect">
            <a:avLst/>
          </a:prstGeom>
        </p:spPr>
        <p:style>
          <a:lnRef idx="1">
            <a:schemeClr val="accent1"/>
          </a:lnRef>
          <a:fillRef idx="2">
            <a:schemeClr val="accent1"/>
          </a:fillRef>
          <a:effectRef idx="1">
            <a:schemeClr val="accent1"/>
          </a:effectRef>
          <a:fontRef idx="minor">
            <a:schemeClr val="dk1"/>
          </a:fontRef>
        </p:style>
        <p:txBody>
          <a:bodyPr lIns="100794" tIns="50397" rIns="100794" bIns="50397" rtlCol="0" anchor="ctr"/>
          <a:lstStyle/>
          <a:p>
            <a:pPr algn="ctr"/>
            <a:endParaRPr lang="pl-PL"/>
          </a:p>
        </p:txBody>
      </p:sp>
    </p:spTree>
    <p:extLst>
      <p:ext uri="{BB962C8B-B14F-4D97-AF65-F5344CB8AC3E}">
        <p14:creationId xmlns:p14="http://schemas.microsoft.com/office/powerpoint/2010/main" val="171933784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p:txBody>
          <a:bodyPr>
            <a:normAutofit fontScale="90000"/>
          </a:bodyPr>
          <a:lstStyle/>
          <a:p>
            <a:r>
              <a:rPr lang="en-US" b="1" dirty="0" smtClean="0">
                <a:latin typeface="Verdana" pitchFamily="34" charset="0"/>
                <a:ea typeface="Verdana" pitchFamily="34" charset="0"/>
                <a:cs typeface="Verdana" pitchFamily="34" charset="0"/>
              </a:rPr>
              <a:t>Questions and Summaries</a:t>
            </a:r>
            <a:endParaRPr lang="en-US" b="1" dirty="0">
              <a:latin typeface="Verdana" pitchFamily="34" charset="0"/>
              <a:ea typeface="Verdana" pitchFamily="34" charset="0"/>
              <a:cs typeface="Verdana" pitchFamily="34" charset="0"/>
            </a:endParaRPr>
          </a:p>
        </p:txBody>
      </p:sp>
      <p:sp>
        <p:nvSpPr>
          <p:cNvPr id="15362" name="Rectangle 2"/>
          <p:cNvSpPr>
            <a:spLocks noGrp="1" noChangeArrowheads="1"/>
          </p:cNvSpPr>
          <p:nvPr>
            <p:ph idx="1"/>
          </p:nvPr>
        </p:nvSpPr>
        <p:spPr>
          <a:xfrm>
            <a:off x="1102541" y="2126148"/>
            <a:ext cx="8978084" cy="5433527"/>
          </a:xfrm>
        </p:spPr>
        <p:txBody>
          <a:bodyPr>
            <a:normAutofit/>
          </a:bodyPr>
          <a:lstStyle/>
          <a:p>
            <a:r>
              <a:rPr lang="en-US" sz="2800" b="1" dirty="0" smtClean="0">
                <a:latin typeface="Verdana" pitchFamily="34" charset="0"/>
                <a:ea typeface="Verdana" pitchFamily="34" charset="0"/>
                <a:cs typeface="Verdana" pitchFamily="34" charset="0"/>
              </a:rPr>
              <a:t>Questions:</a:t>
            </a:r>
          </a:p>
          <a:p>
            <a:pPr lvl="1"/>
            <a:r>
              <a:rPr lang="en-US" sz="2400" b="1" dirty="0" smtClean="0">
                <a:latin typeface="Verdana" pitchFamily="34" charset="0"/>
                <a:ea typeface="Verdana" pitchFamily="34" charset="0"/>
                <a:cs typeface="Verdana" pitchFamily="34" charset="0"/>
              </a:rPr>
              <a:t>What video evaluation scenarios should be considered?</a:t>
            </a:r>
          </a:p>
          <a:p>
            <a:pPr lvl="1"/>
            <a:r>
              <a:rPr lang="en-US" sz="2400" b="1" dirty="0" smtClean="0">
                <a:latin typeface="Verdana" pitchFamily="34" charset="0"/>
                <a:ea typeface="Verdana" pitchFamily="34" charset="0"/>
                <a:cs typeface="Verdana" pitchFamily="34" charset="0"/>
              </a:rPr>
              <a:t>What kind of recognition tasks should be considered?</a:t>
            </a:r>
          </a:p>
          <a:p>
            <a:pPr lvl="1"/>
            <a:r>
              <a:rPr lang="en-US" sz="2400" b="1" dirty="0" smtClean="0">
                <a:latin typeface="Verdana" pitchFamily="34" charset="0"/>
                <a:ea typeface="Verdana" pitchFamily="34" charset="0"/>
                <a:cs typeface="Verdana" pitchFamily="34" charset="0"/>
              </a:rPr>
              <a:t>What kinds of video should be evaluated?</a:t>
            </a:r>
          </a:p>
          <a:p>
            <a:pPr lvl="1"/>
            <a:r>
              <a:rPr lang="en-US" sz="2400" b="1" dirty="0" smtClean="0">
                <a:latin typeface="Verdana" pitchFamily="34" charset="0"/>
                <a:ea typeface="Verdana" pitchFamily="34" charset="0"/>
                <a:cs typeface="Verdana" pitchFamily="34" charset="0"/>
              </a:rPr>
              <a:t>What about computer vision recognition?</a:t>
            </a:r>
          </a:p>
          <a:p>
            <a:pPr lvl="1"/>
            <a:r>
              <a:rPr lang="en-US" sz="2400" b="1" dirty="0" smtClean="0">
                <a:latin typeface="Verdana" pitchFamily="34" charset="0"/>
                <a:ea typeface="Verdana" pitchFamily="34" charset="0"/>
                <a:cs typeface="Verdana" pitchFamily="34" charset="0"/>
              </a:rPr>
              <a:t>Who can provide subjects (viewers, testers)?</a:t>
            </a:r>
          </a:p>
          <a:p>
            <a:r>
              <a:rPr lang="en-US" sz="2800" b="1" dirty="0" smtClean="0">
                <a:latin typeface="Verdana" pitchFamily="34" charset="0"/>
                <a:ea typeface="Verdana" pitchFamily="34" charset="0"/>
                <a:cs typeface="Verdana" pitchFamily="34" charset="0"/>
              </a:rPr>
              <a:t> Any other ideas, thoughts?</a:t>
            </a:r>
          </a:p>
        </p:txBody>
      </p:sp>
      <p:sp>
        <p:nvSpPr>
          <p:cNvPr id="6" name="Date Placeholder 5"/>
          <p:cNvSpPr>
            <a:spLocks noGrp="1"/>
          </p:cNvSpPr>
          <p:nvPr>
            <p:ph type="dt" sz="half" idx="10"/>
          </p:nvPr>
        </p:nvSpPr>
        <p:spPr>
          <a:xfrm>
            <a:off x="8694561" y="7157192"/>
            <a:ext cx="1386064" cy="402483"/>
          </a:xfrm>
        </p:spPr>
        <p:txBody>
          <a:bodyPr/>
          <a:lstStyle/>
          <a:p>
            <a:pPr>
              <a:defRPr/>
            </a:pPr>
            <a:r>
              <a:rPr lang="pl-PL" dirty="0" smtClean="0"/>
              <a:t>2010-03-06</a:t>
            </a:r>
            <a:endParaRPr lang="pl-PL" dirty="0"/>
          </a:p>
        </p:txBody>
      </p:sp>
      <p:sp>
        <p:nvSpPr>
          <p:cNvPr id="7" name="Slide Number Placeholder 6"/>
          <p:cNvSpPr>
            <a:spLocks noGrp="1"/>
          </p:cNvSpPr>
          <p:nvPr>
            <p:ph type="sldNum" sz="quarter" idx="12"/>
          </p:nvPr>
        </p:nvSpPr>
        <p:spPr/>
        <p:txBody>
          <a:bodyPr/>
          <a:lstStyle/>
          <a:p>
            <a:pPr>
              <a:defRPr/>
            </a:pPr>
            <a:fld id="{76121F81-E366-4325-A7F0-C59D2C25DE42}" type="slidenum">
              <a:rPr lang="pl-PL" smtClean="0"/>
              <a:pPr>
                <a:defRPr/>
              </a:pPr>
              <a:t>13</a:t>
            </a:fld>
            <a:endParaRPr lang="pl-PL"/>
          </a:p>
        </p:txBody>
      </p:sp>
    </p:spTree>
    <p:extLst>
      <p:ext uri="{BB962C8B-B14F-4D97-AF65-F5344CB8AC3E}">
        <p14:creationId xmlns:p14="http://schemas.microsoft.com/office/powerpoint/2010/main" val="155907830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ytuł 1"/>
          <p:cNvSpPr>
            <a:spLocks noGrp="1"/>
          </p:cNvSpPr>
          <p:nvPr>
            <p:ph type="title"/>
          </p:nvPr>
        </p:nvSpPr>
        <p:spPr/>
        <p:txBody>
          <a:bodyPr>
            <a:normAutofit fontScale="90000"/>
          </a:bodyPr>
          <a:lstStyle/>
          <a:p>
            <a:r>
              <a:rPr lang="en-US" b="1" dirty="0" smtClean="0">
                <a:latin typeface="Verdana" pitchFamily="34" charset="0"/>
                <a:ea typeface="Verdana" pitchFamily="34" charset="0"/>
                <a:cs typeface="Verdana" pitchFamily="34" charset="0"/>
              </a:rPr>
              <a:t>Thank you for Your Attention</a:t>
            </a:r>
            <a:r>
              <a:rPr b="1" dirty="0" smtClean="0">
                <a:latin typeface="Verdana" pitchFamily="34" charset="0"/>
                <a:ea typeface="Verdana" pitchFamily="34" charset="0"/>
                <a:cs typeface="Verdana" pitchFamily="34" charset="0"/>
              </a:rPr>
              <a:t>!</a:t>
            </a:r>
          </a:p>
        </p:txBody>
      </p:sp>
      <p:pic>
        <p:nvPicPr>
          <p:cNvPr id="87044" name="Picture 7" descr="C:\Documents and Settings\Lucjan\Ustawienia lokalne\Temporary Internet Files\Content.IE5\WVCCMYBP\MPj03988310000[1].jpg"/>
          <p:cNvPicPr>
            <a:picLocks noGrp="1" noChangeAspect="1" noChangeArrowheads="1"/>
          </p:cNvPicPr>
          <p:nvPr>
            <p:ph idx="1"/>
          </p:nvPr>
        </p:nvPicPr>
        <p:blipFill>
          <a:blip r:embed="rId2" cstate="print"/>
          <a:stretch>
            <a:fillRect/>
          </a:stretch>
        </p:blipFill>
        <p:spPr>
          <a:xfrm>
            <a:off x="1839913" y="1972469"/>
            <a:ext cx="6400800" cy="4572000"/>
          </a:xfrm>
          <a:prstGeom prst="rect">
            <a:avLst/>
          </a:prstGeom>
          <a:ln>
            <a:noFill/>
          </a:ln>
          <a:effectLst>
            <a:softEdge rad="112500"/>
          </a:effectLst>
        </p:spPr>
      </p:pic>
      <p:sp>
        <p:nvSpPr>
          <p:cNvPr id="3" name="Date Placeholder 2"/>
          <p:cNvSpPr>
            <a:spLocks noGrp="1"/>
          </p:cNvSpPr>
          <p:nvPr>
            <p:ph type="dt" sz="half" idx="10"/>
          </p:nvPr>
        </p:nvSpPr>
        <p:spPr/>
        <p:txBody>
          <a:bodyPr/>
          <a:lstStyle/>
          <a:p>
            <a:pPr>
              <a:defRPr/>
            </a:pPr>
            <a:r>
              <a:rPr lang="pl-PL" smtClean="0"/>
              <a:t>2010-03-06</a:t>
            </a:r>
            <a:endParaRPr lang="pl-PL"/>
          </a:p>
        </p:txBody>
      </p:sp>
      <p:sp>
        <p:nvSpPr>
          <p:cNvPr id="5" name="Symbol zastępczy numeru slajdu 4"/>
          <p:cNvSpPr>
            <a:spLocks noGrp="1"/>
          </p:cNvSpPr>
          <p:nvPr>
            <p:ph type="sldNum" sz="quarter" idx="12"/>
          </p:nvPr>
        </p:nvSpPr>
        <p:spPr/>
        <p:txBody>
          <a:bodyPr/>
          <a:lstStyle/>
          <a:p>
            <a:pPr>
              <a:defRPr/>
            </a:pPr>
            <a:fld id="{3BACBE56-067A-4C2B-B840-3D655DAAA3AD}" type="slidenum">
              <a:rPr lang="pl-PL" smtClean="0"/>
              <a:pPr>
                <a:defRPr/>
              </a:pPr>
              <a:t>14</a:t>
            </a:fld>
            <a:endParaRPr lang="pl-PL"/>
          </a:p>
        </p:txBody>
      </p:sp>
    </p:spTree>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
      <a:dk1>
        <a:srgbClr xmlns:mc="http://schemas.openxmlformats.org/markup-compatibility/2006" xmlns:a14="http://schemas.microsoft.com/office/drawing/2010/main" val="000000" mc:Ignorable=""/>
      </a:dk1>
      <a:lt1>
        <a:srgbClr xmlns:mc="http://schemas.openxmlformats.org/markup-compatibility/2006" xmlns:a14="http://schemas.microsoft.com/office/drawing/2010/main" val="FFFFFF" mc:Ignorable=""/>
      </a:lt1>
      <a:dk2>
        <a:srgbClr xmlns:mc="http://schemas.openxmlformats.org/markup-compatibility/2006" xmlns:a14="http://schemas.microsoft.com/office/drawing/2010/main" val="000000" mc:Ignorable=""/>
      </a:dk2>
      <a:lt2>
        <a:srgbClr xmlns:mc="http://schemas.openxmlformats.org/markup-compatibility/2006" xmlns:a14="http://schemas.microsoft.com/office/drawing/2010/main" val="808080" mc:Ignorable=""/>
      </a:lt2>
      <a:accent1>
        <a:srgbClr xmlns:mc="http://schemas.openxmlformats.org/markup-compatibility/2006" xmlns:a14="http://schemas.microsoft.com/office/drawing/2010/main" val="00CC99" mc:Ignorable=""/>
      </a:accent1>
      <a:accent2>
        <a:srgbClr xmlns:mc="http://schemas.openxmlformats.org/markup-compatibility/2006" xmlns:a14="http://schemas.microsoft.com/office/drawing/2010/main" val="3333CC" mc:Ignorable=""/>
      </a:accent2>
      <a:accent3>
        <a:srgbClr xmlns:mc="http://schemas.openxmlformats.org/markup-compatibility/2006" xmlns:a14="http://schemas.microsoft.com/office/drawing/2010/main" val="FFFFFF" mc:Ignorable=""/>
      </a:accent3>
      <a:accent4>
        <a:srgbClr xmlns:mc="http://schemas.openxmlformats.org/markup-compatibility/2006" xmlns:a14="http://schemas.microsoft.com/office/drawing/2010/main" val="000000" mc:Ignorable=""/>
      </a:accent4>
      <a:accent5>
        <a:srgbClr xmlns:mc="http://schemas.openxmlformats.org/markup-compatibility/2006" xmlns:a14="http://schemas.microsoft.com/office/drawing/2010/main" val="AAE2CA" mc:Ignorable=""/>
      </a:accent5>
      <a:accent6>
        <a:srgbClr xmlns:mc="http://schemas.openxmlformats.org/markup-compatibility/2006" xmlns:a14="http://schemas.microsoft.com/office/drawing/2010/main" val="2D2DB9" mc:Ignorable=""/>
      </a:accent6>
      <a:hlink>
        <a:srgbClr xmlns:mc="http://schemas.openxmlformats.org/markup-compatibility/2006" xmlns:a14="http://schemas.microsoft.com/office/drawing/2010/main" val="CCCCFF" mc:Ignorable=""/>
      </a:hlink>
      <a:folHlink>
        <a:srgbClr xmlns:mc="http://schemas.openxmlformats.org/markup-compatibility/2006" xmlns:a14="http://schemas.microsoft.com/office/drawing/2010/main" val="B2B2B2" mc:Ignorable=""/>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3443</TotalTime>
  <Words>576</Words>
  <Application>Microsoft Office PowerPoint</Application>
  <PresentationFormat>Custom</PresentationFormat>
  <Paragraphs>126</Paragraphs>
  <Slides>14</Slides>
  <Notes>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Proposed Task-Based VQEG Project</vt:lpstr>
      <vt:lpstr>Monitoring of Public Safety using Transmission and Analysis of Video Content </vt:lpstr>
      <vt:lpstr>Motivation</vt:lpstr>
      <vt:lpstr>Unacceptable video quality? How it happens?</vt:lpstr>
      <vt:lpstr>Why video quality assessment and optimization is required?</vt:lpstr>
      <vt:lpstr>Subjective video quality assessment methods for recognition tasks (1/2)</vt:lpstr>
      <vt:lpstr>Subjective video quality assessment methods for recognition tasks (2/2)</vt:lpstr>
      <vt:lpstr>VQiPS Group</vt:lpstr>
      <vt:lpstr>PowerPoint Presentation</vt:lpstr>
      <vt:lpstr>VQiPS Framework</vt:lpstr>
      <vt:lpstr>The INDECT Integrated Project (FP7-SEC)</vt:lpstr>
      <vt:lpstr>Video Quality Optimization</vt:lpstr>
      <vt:lpstr>Questions and Summaries</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Wykład 8: “Protokoły do transmisji multimediów w sieciach komputerowych”</dc:title>
  <dc:creator>Michal Grega</dc:creator>
  <cp:lastModifiedBy>Mikołaj Leszczuk</cp:lastModifiedBy>
  <cp:revision>210</cp:revision>
  <cp:lastPrinted>2010-03-30T09:24:16Z</cp:lastPrinted>
  <dcterms:modified xsi:type="dcterms:W3CDTF">2010-06-28T07:43:25Z</dcterms:modified>
</cp:coreProperties>
</file>